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3"/>
  </p:sldMasterIdLst>
  <p:notesMasterIdLst>
    <p:notesMasterId r:id="rId30"/>
  </p:notesMasterIdLst>
  <p:handoutMasterIdLst>
    <p:handoutMasterId r:id="rId31"/>
  </p:handoutMasterIdLst>
  <p:sldIdLst>
    <p:sldId id="256" r:id="rId4"/>
    <p:sldId id="268" r:id="rId5"/>
    <p:sldId id="365" r:id="rId6"/>
    <p:sldId id="340" r:id="rId7"/>
    <p:sldId id="342" r:id="rId8"/>
    <p:sldId id="343" r:id="rId9"/>
    <p:sldId id="344" r:id="rId10"/>
    <p:sldId id="348" r:id="rId11"/>
    <p:sldId id="349" r:id="rId12"/>
    <p:sldId id="350" r:id="rId13"/>
    <p:sldId id="351" r:id="rId14"/>
    <p:sldId id="352" r:id="rId15"/>
    <p:sldId id="359" r:id="rId16"/>
    <p:sldId id="353" r:id="rId17"/>
    <p:sldId id="354" r:id="rId18"/>
    <p:sldId id="360" r:id="rId19"/>
    <p:sldId id="357" r:id="rId20"/>
    <p:sldId id="356" r:id="rId21"/>
    <p:sldId id="355" r:id="rId22"/>
    <p:sldId id="358" r:id="rId23"/>
    <p:sldId id="346" r:id="rId24"/>
    <p:sldId id="367" r:id="rId25"/>
    <p:sldId id="369" r:id="rId26"/>
    <p:sldId id="370" r:id="rId27"/>
    <p:sldId id="341" r:id="rId28"/>
    <p:sldId id="259" r:id="rId29"/>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569"/>
    <a:srgbClr val="004C98"/>
    <a:srgbClr val="003D08"/>
    <a:srgbClr val="BE9E7F"/>
    <a:srgbClr val="0068B7"/>
    <a:srgbClr val="002B62"/>
    <a:srgbClr val="85CBBF"/>
    <a:srgbClr val="F08346"/>
    <a:srgbClr val="1E7946"/>
    <a:srgbClr val="3495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50" autoAdjust="0"/>
    <p:restoredTop sz="94660"/>
  </p:normalViewPr>
  <p:slideViewPr>
    <p:cSldViewPr snapToGrid="0" showGuides="1">
      <p:cViewPr varScale="1">
        <p:scale>
          <a:sx n="152" d="100"/>
          <a:sy n="152" d="100"/>
        </p:scale>
        <p:origin x="540" y="126"/>
      </p:cViewPr>
      <p:guideLst>
        <p:guide orient="horz" pos="1620"/>
        <p:guide pos="2880"/>
      </p:guideLst>
    </p:cSldViewPr>
  </p:slideViewPr>
  <p:notesTextViewPr>
    <p:cViewPr>
      <p:scale>
        <a:sx n="1" d="1"/>
        <a:sy n="1" d="1"/>
      </p:scale>
      <p:origin x="0" y="0"/>
    </p:cViewPr>
  </p:notesTextViewPr>
  <p:notesViewPr>
    <p:cSldViewPr snapToGrid="0">
      <p:cViewPr varScale="1">
        <p:scale>
          <a:sx n="99" d="100"/>
          <a:sy n="99" d="100"/>
        </p:scale>
        <p:origin x="4272" y="184"/>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notesMaster" Target="notesMasters/notesMaster1.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299F6B-F4DA-FC44-BDCF-C9882147D4EF}" type="datetimeFigureOut">
              <a:rPr kumimoji="1" lang="zh-CN" altLang="en-US" smtClean="0"/>
            </a:fld>
            <a:endParaRPr kumimoji="1"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zh-CN" altLang="en-US"/>
          </a:p>
        </p:txBody>
      </p:sp>
      <p:sp>
        <p:nvSpPr>
          <p:cNvPr id="5" name="幻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F23AC73-28AB-804F-8989-D72B163FB0CC}"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90DE4A-4F44-438B-9627-5D0D06ACD48B}"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BCB81-37E1-44C8-9C8A-2C47762A73F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2" Type="http://schemas.openxmlformats.org/officeDocument/2006/relationships/tags" Target="../tags/tag33.xml"/><Relationship Id="rId11" Type="http://schemas.openxmlformats.org/officeDocument/2006/relationships/tags" Target="../tags/tag32.xml"/><Relationship Id="rId10" Type="http://schemas.openxmlformats.org/officeDocument/2006/relationships/tags" Target="../tags/tag3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41.xml"/><Relationship Id="rId8" Type="http://schemas.openxmlformats.org/officeDocument/2006/relationships/tags" Target="../tags/tag40.xml"/><Relationship Id="rId7" Type="http://schemas.openxmlformats.org/officeDocument/2006/relationships/tags" Target="../tags/tag39.xml"/><Relationship Id="rId6" Type="http://schemas.openxmlformats.org/officeDocument/2006/relationships/tags" Target="../tags/tag38.xml"/><Relationship Id="rId5" Type="http://schemas.openxmlformats.org/officeDocument/2006/relationships/tags" Target="../tags/tag37.xml"/><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8" Type="http://schemas.openxmlformats.org/officeDocument/2006/relationships/tags" Target="../tags/tag50.xml"/><Relationship Id="rId17" Type="http://schemas.openxmlformats.org/officeDocument/2006/relationships/tags" Target="../tags/tag49.xml"/><Relationship Id="rId16" Type="http://schemas.openxmlformats.org/officeDocument/2006/relationships/tags" Target="../tags/tag48.xml"/><Relationship Id="rId15" Type="http://schemas.openxmlformats.org/officeDocument/2006/relationships/tags" Target="../tags/tag47.xml"/><Relationship Id="rId14" Type="http://schemas.openxmlformats.org/officeDocument/2006/relationships/tags" Target="../tags/tag46.xml"/><Relationship Id="rId13" Type="http://schemas.openxmlformats.org/officeDocument/2006/relationships/tags" Target="../tags/tag45.xml"/><Relationship Id="rId12" Type="http://schemas.openxmlformats.org/officeDocument/2006/relationships/tags" Target="../tags/tag44.xml"/><Relationship Id="rId11" Type="http://schemas.openxmlformats.org/officeDocument/2006/relationships/tags" Target="../tags/tag43.xml"/><Relationship Id="rId10" Type="http://schemas.openxmlformats.org/officeDocument/2006/relationships/tags" Target="../tags/tag42.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7" Type="http://schemas.openxmlformats.org/officeDocument/2006/relationships/tags" Target="../tags/tag56.xml"/><Relationship Id="rId6" Type="http://schemas.openxmlformats.org/officeDocument/2006/relationships/tags" Target="../tags/tag55.xml"/><Relationship Id="rId5" Type="http://schemas.openxmlformats.org/officeDocument/2006/relationships/tags" Target="../tags/tag54.xml"/><Relationship Id="rId4" Type="http://schemas.openxmlformats.org/officeDocument/2006/relationships/tags" Target="../tags/tag53.xml"/><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64.xml"/><Relationship Id="rId8" Type="http://schemas.openxmlformats.org/officeDocument/2006/relationships/tags" Target="../tags/tag63.xml"/><Relationship Id="rId7" Type="http://schemas.openxmlformats.org/officeDocument/2006/relationships/tags" Target="../tags/tag62.xml"/><Relationship Id="rId6" Type="http://schemas.openxmlformats.org/officeDocument/2006/relationships/tags" Target="../tags/tag61.xml"/><Relationship Id="rId5" Type="http://schemas.openxmlformats.org/officeDocument/2006/relationships/tags" Target="../tags/tag60.xml"/><Relationship Id="rId4" Type="http://schemas.openxmlformats.org/officeDocument/2006/relationships/tags" Target="../tags/tag59.xml"/><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88.xml"/><Relationship Id="rId8" Type="http://schemas.openxmlformats.org/officeDocument/2006/relationships/tags" Target="../tags/tag87.xml"/><Relationship Id="rId7" Type="http://schemas.openxmlformats.org/officeDocument/2006/relationships/tags" Target="../tags/tag86.xml"/><Relationship Id="rId6" Type="http://schemas.openxmlformats.org/officeDocument/2006/relationships/tags" Target="../tags/tag85.xml"/><Relationship Id="rId5" Type="http://schemas.openxmlformats.org/officeDocument/2006/relationships/tags" Target="../tags/tag84.xml"/><Relationship Id="rId4" Type="http://schemas.openxmlformats.org/officeDocument/2006/relationships/tags" Target="../tags/tag83.xml"/><Relationship Id="rId3" Type="http://schemas.openxmlformats.org/officeDocument/2006/relationships/tags" Target="../tags/tag82.xml"/><Relationship Id="rId2" Type="http://schemas.openxmlformats.org/officeDocument/2006/relationships/tags" Target="../tags/tag81.xml"/><Relationship Id="rId19" Type="http://schemas.openxmlformats.org/officeDocument/2006/relationships/tags" Target="../tags/tag98.xml"/><Relationship Id="rId18" Type="http://schemas.openxmlformats.org/officeDocument/2006/relationships/tags" Target="../tags/tag97.xml"/><Relationship Id="rId17" Type="http://schemas.openxmlformats.org/officeDocument/2006/relationships/tags" Target="../tags/tag96.xml"/><Relationship Id="rId16" Type="http://schemas.openxmlformats.org/officeDocument/2006/relationships/tags" Target="../tags/tag95.xml"/><Relationship Id="rId15" Type="http://schemas.openxmlformats.org/officeDocument/2006/relationships/tags" Target="../tags/tag94.xml"/><Relationship Id="rId14" Type="http://schemas.openxmlformats.org/officeDocument/2006/relationships/tags" Target="../tags/tag93.xml"/><Relationship Id="rId13" Type="http://schemas.openxmlformats.org/officeDocument/2006/relationships/tags" Target="../tags/tag92.xml"/><Relationship Id="rId12" Type="http://schemas.openxmlformats.org/officeDocument/2006/relationships/tags" Target="../tags/tag91.xml"/><Relationship Id="rId11" Type="http://schemas.openxmlformats.org/officeDocument/2006/relationships/tags" Target="../tags/tag90.xml"/><Relationship Id="rId10" Type="http://schemas.openxmlformats.org/officeDocument/2006/relationships/tags" Target="../tags/tag89.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4" Type="http://schemas.openxmlformats.org/officeDocument/2006/relationships/image" Target="../media/image2.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3676" y="2375429"/>
            <a:ext cx="4320539" cy="457924"/>
          </a:xfrm>
        </p:spPr>
        <p:txBody>
          <a:bodyPr anchor="t">
            <a:normAutofit/>
          </a:bodyPr>
          <a:lstStyle>
            <a:lvl1pPr algn="l">
              <a:defRPr sz="2800" b="0">
                <a:solidFill>
                  <a:srgbClr val="EE3569"/>
                </a:solidFill>
                <a:latin typeface="+mn-lt"/>
                <a:ea typeface="+mn-ea"/>
              </a:defRPr>
            </a:lvl1pPr>
          </a:lstStyle>
          <a:p>
            <a:r>
              <a:rPr lang="en-US" altLang="zh-CN" dirty="0"/>
              <a:t>PPT</a:t>
            </a:r>
            <a:r>
              <a:rPr lang="zh-CN" altLang="en-US" dirty="0"/>
              <a:t>代用主标题</a:t>
            </a:r>
            <a:endParaRPr lang="zh-CN" altLang="en-US" dirty="0"/>
          </a:p>
        </p:txBody>
      </p:sp>
      <p:sp>
        <p:nvSpPr>
          <p:cNvPr id="11" name="内容占位符 10"/>
          <p:cNvSpPr>
            <a:spLocks noGrp="1"/>
          </p:cNvSpPr>
          <p:nvPr>
            <p:ph sz="quarter" idx="10" hasCustomPrompt="1"/>
          </p:nvPr>
        </p:nvSpPr>
        <p:spPr>
          <a:xfrm>
            <a:off x="670426" y="2949063"/>
            <a:ext cx="3790950" cy="234689"/>
          </a:xfrm>
        </p:spPr>
        <p:txBody>
          <a:bodyPr>
            <a:normAutofit/>
          </a:bodyPr>
          <a:lstStyle>
            <a:lvl1pPr>
              <a:buNone/>
              <a:defRPr sz="1100">
                <a:solidFill>
                  <a:schemeClr val="tx1">
                    <a:lumMod val="65000"/>
                    <a:lumOff val="35000"/>
                  </a:schemeClr>
                </a:solidFill>
                <a:latin typeface="+mn-lt"/>
                <a:ea typeface="+mn-ea"/>
              </a:defRPr>
            </a:lvl1pPr>
          </a:lstStyle>
          <a:p>
            <a:pPr lvl="0"/>
            <a:r>
              <a:rPr lang="zh-CN" altLang="en-US" dirty="0"/>
              <a:t>日期 </a:t>
            </a:r>
            <a:r>
              <a:rPr lang="en-US" altLang="zh-CN" dirty="0"/>
              <a:t>/ DATE.2018/01/01</a:t>
            </a:r>
            <a:endParaRPr lang="zh-CN" altLang="en-US" dirty="0"/>
          </a:p>
        </p:txBody>
      </p:sp>
      <p:pic>
        <p:nvPicPr>
          <p:cNvPr id="1027" name="Picture 3" descr="Z:\品牌组\1225\品牌和VI\傲梦logo\傲梦logo\logo-04.pnglogo-04"/>
          <p:cNvPicPr>
            <a:picLocks noChangeAspect="1" noChangeArrowheads="1"/>
          </p:cNvPicPr>
          <p:nvPr userDrawn="1"/>
        </p:nvPicPr>
        <p:blipFill>
          <a:blip r:embed="rId3"/>
          <a:srcRect/>
          <a:stretch>
            <a:fillRect/>
          </a:stretch>
        </p:blipFill>
        <p:spPr bwMode="auto">
          <a:xfrm>
            <a:off x="7041055" y="271555"/>
            <a:ext cx="1545427" cy="668655"/>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wrap="square">
            <a:normAutofit/>
          </a:bodyPr>
          <a:lstStyle>
            <a:lvl1pPr>
              <a:defRPr sz="1800"/>
            </a:lvl1pPr>
            <a:lvl2pPr>
              <a:defRPr sz="1500"/>
            </a:lvl2pPr>
            <a:lvl3pPr>
              <a:defRPr sz="1350"/>
            </a:lvl3pPr>
            <a:lvl4pPr>
              <a:defRPr sz="1200"/>
            </a:lvl4pPr>
            <a:lvl5pPr>
              <a:defRPr sz="105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sp>
        <p:nvSpPr>
          <p:cNvPr id="21" name="矩形 20"/>
          <p:cNvSpPr/>
          <p:nvPr userDrawn="1">
            <p:custDataLst>
              <p:tags r:id="rId2"/>
            </p:custDataLst>
          </p:nvPr>
        </p:nvSpPr>
        <p:spPr>
          <a:xfrm>
            <a:off x="0" y="0"/>
            <a:ext cx="9144000" cy="51435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3" name="任意多边形: 形状 2"/>
          <p:cNvSpPr/>
          <p:nvPr userDrawn="1">
            <p:custDataLst>
              <p:tags r:id="rId3"/>
            </p:custDataLst>
          </p:nvPr>
        </p:nvSpPr>
        <p:spPr>
          <a:xfrm flipV="1">
            <a:off x="7990791" y="4077541"/>
            <a:ext cx="1153209" cy="1065959"/>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gradFill>
            <a:gsLst>
              <a:gs pos="14000">
                <a:schemeClr val="accent1">
                  <a:alpha val="15000"/>
                </a:schemeClr>
              </a:gs>
              <a:gs pos="100000">
                <a:schemeClr val="accent1">
                  <a:alpha val="0"/>
                </a:schemeClr>
              </a:gs>
            </a:gsLst>
            <a:path path="circle">
              <a:fillToRect r="100000" b="100000"/>
            </a:path>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sz="1350"/>
          </a:p>
        </p:txBody>
      </p:sp>
      <p:sp>
        <p:nvSpPr>
          <p:cNvPr id="12" name="任意多边形: 形状 11"/>
          <p:cNvSpPr/>
          <p:nvPr userDrawn="1">
            <p:custDataLst>
              <p:tags r:id="rId4"/>
            </p:custDataLst>
          </p:nvPr>
        </p:nvSpPr>
        <p:spPr>
          <a:xfrm>
            <a:off x="8515350" y="769921"/>
            <a:ext cx="52638" cy="229196"/>
          </a:xfrm>
          <a:custGeom>
            <a:avLst/>
            <a:gdLst>
              <a:gd name="connsiteX0" fmla="*/ 35092 w 70184"/>
              <a:gd name="connsiteY0" fmla="*/ 235410 h 305594"/>
              <a:gd name="connsiteX1" fmla="*/ 70184 w 70184"/>
              <a:gd name="connsiteY1" fmla="*/ 270502 h 305594"/>
              <a:gd name="connsiteX2" fmla="*/ 35092 w 70184"/>
              <a:gd name="connsiteY2" fmla="*/ 305594 h 305594"/>
              <a:gd name="connsiteX3" fmla="*/ 0 w 70184"/>
              <a:gd name="connsiteY3" fmla="*/ 270502 h 305594"/>
              <a:gd name="connsiteX4" fmla="*/ 35092 w 70184"/>
              <a:gd name="connsiteY4" fmla="*/ 235410 h 305594"/>
              <a:gd name="connsiteX5" fmla="*/ 35092 w 70184"/>
              <a:gd name="connsiteY5" fmla="*/ 117705 h 305594"/>
              <a:gd name="connsiteX6" fmla="*/ 70184 w 70184"/>
              <a:gd name="connsiteY6" fmla="*/ 152797 h 305594"/>
              <a:gd name="connsiteX7" fmla="*/ 35092 w 70184"/>
              <a:gd name="connsiteY7" fmla="*/ 187889 h 305594"/>
              <a:gd name="connsiteX8" fmla="*/ 0 w 70184"/>
              <a:gd name="connsiteY8" fmla="*/ 152797 h 305594"/>
              <a:gd name="connsiteX9" fmla="*/ 35092 w 70184"/>
              <a:gd name="connsiteY9" fmla="*/ 117705 h 305594"/>
              <a:gd name="connsiteX10" fmla="*/ 35092 w 70184"/>
              <a:gd name="connsiteY10" fmla="*/ 0 h 305594"/>
              <a:gd name="connsiteX11" fmla="*/ 70184 w 70184"/>
              <a:gd name="connsiteY11" fmla="*/ 35092 h 305594"/>
              <a:gd name="connsiteX12" fmla="*/ 35092 w 70184"/>
              <a:gd name="connsiteY12" fmla="*/ 70184 h 305594"/>
              <a:gd name="connsiteX13" fmla="*/ 0 w 70184"/>
              <a:gd name="connsiteY13" fmla="*/ 35092 h 305594"/>
              <a:gd name="connsiteX14" fmla="*/ 35092 w 70184"/>
              <a:gd name="connsiteY14" fmla="*/ 0 h 305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0184" h="305594">
                <a:moveTo>
                  <a:pt x="35092" y="235410"/>
                </a:moveTo>
                <a:cubicBezTo>
                  <a:pt x="54473" y="235410"/>
                  <a:pt x="70184" y="251121"/>
                  <a:pt x="70184" y="270502"/>
                </a:cubicBezTo>
                <a:cubicBezTo>
                  <a:pt x="70184" y="289883"/>
                  <a:pt x="54473" y="305594"/>
                  <a:pt x="35092" y="305594"/>
                </a:cubicBezTo>
                <a:cubicBezTo>
                  <a:pt x="15711" y="305594"/>
                  <a:pt x="0" y="289883"/>
                  <a:pt x="0" y="270502"/>
                </a:cubicBezTo>
                <a:cubicBezTo>
                  <a:pt x="0" y="251121"/>
                  <a:pt x="15711" y="235410"/>
                  <a:pt x="35092" y="235410"/>
                </a:cubicBezTo>
                <a:close/>
                <a:moveTo>
                  <a:pt x="35092" y="117705"/>
                </a:moveTo>
                <a:cubicBezTo>
                  <a:pt x="54473" y="117705"/>
                  <a:pt x="70184" y="133416"/>
                  <a:pt x="70184" y="152797"/>
                </a:cubicBezTo>
                <a:cubicBezTo>
                  <a:pt x="70184" y="172178"/>
                  <a:pt x="54473" y="187889"/>
                  <a:pt x="35092" y="187889"/>
                </a:cubicBezTo>
                <a:cubicBezTo>
                  <a:pt x="15711" y="187889"/>
                  <a:pt x="0" y="172178"/>
                  <a:pt x="0" y="152797"/>
                </a:cubicBezTo>
                <a:cubicBezTo>
                  <a:pt x="0" y="133416"/>
                  <a:pt x="15711" y="117705"/>
                  <a:pt x="35092" y="117705"/>
                </a:cubicBezTo>
                <a:close/>
                <a:moveTo>
                  <a:pt x="35092" y="0"/>
                </a:moveTo>
                <a:cubicBezTo>
                  <a:pt x="54473" y="0"/>
                  <a:pt x="70184" y="15711"/>
                  <a:pt x="70184" y="35092"/>
                </a:cubicBezTo>
                <a:cubicBezTo>
                  <a:pt x="70184" y="54473"/>
                  <a:pt x="54473" y="70184"/>
                  <a:pt x="35092" y="70184"/>
                </a:cubicBezTo>
                <a:cubicBezTo>
                  <a:pt x="15711" y="70184"/>
                  <a:pt x="0" y="54473"/>
                  <a:pt x="0" y="35092"/>
                </a:cubicBezTo>
                <a:cubicBezTo>
                  <a:pt x="0" y="15711"/>
                  <a:pt x="15711" y="0"/>
                  <a:pt x="35092" y="0"/>
                </a:cubicBezTo>
                <a:close/>
              </a:path>
            </a:pathLst>
          </a:cu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13" name="图形 12"/>
          <p:cNvSpPr/>
          <p:nvPr userDrawn="1">
            <p:custDataLst>
              <p:tags r:id="rId5"/>
            </p:custDataLst>
          </p:nvPr>
        </p:nvSpPr>
        <p:spPr>
          <a:xfrm flipH="1">
            <a:off x="0" y="0"/>
            <a:ext cx="1571624" cy="1695608"/>
          </a:xfrm>
          <a:custGeom>
            <a:avLst/>
            <a:gdLst>
              <a:gd name="connsiteX0" fmla="*/ 2815 w 1616032"/>
              <a:gd name="connsiteY0" fmla="*/ 0 h 1743519"/>
              <a:gd name="connsiteX1" fmla="*/ 641847 w 1616032"/>
              <a:gd name="connsiteY1" fmla="*/ 0 h 1743519"/>
              <a:gd name="connsiteX2" fmla="*/ 637180 w 1616032"/>
              <a:gd name="connsiteY2" fmla="*/ 93917 h 1743519"/>
              <a:gd name="connsiteX3" fmla="*/ 1392513 w 1616032"/>
              <a:gd name="connsiteY3" fmla="*/ 1121474 h 1743519"/>
              <a:gd name="connsiteX4" fmla="*/ 1601491 w 1616032"/>
              <a:gd name="connsiteY4" fmla="*/ 1520000 h 1743519"/>
              <a:gd name="connsiteX5" fmla="*/ 1202965 w 1616032"/>
              <a:gd name="connsiteY5" fmla="*/ 1728978 h 1743519"/>
              <a:gd name="connsiteX6" fmla="*/ 196744 w 1616032"/>
              <a:gd name="connsiteY6" fmla="*/ 889826 h 1743519"/>
              <a:gd name="connsiteX7" fmla="*/ 53 w 1616032"/>
              <a:gd name="connsiteY7" fmla="*/ 82868 h 1743519"/>
              <a:gd name="connsiteX8" fmla="*/ 2815 w 1616032"/>
              <a:gd name="connsiteY8" fmla="*/ 0 h 17435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16032" h="1743519">
                <a:moveTo>
                  <a:pt x="2815" y="0"/>
                </a:moveTo>
                <a:lnTo>
                  <a:pt x="641847" y="0"/>
                </a:lnTo>
                <a:cubicBezTo>
                  <a:pt x="641847" y="0"/>
                  <a:pt x="637180" y="93917"/>
                  <a:pt x="637180" y="93917"/>
                </a:cubicBezTo>
                <a:cubicBezTo>
                  <a:pt x="637085" y="552164"/>
                  <a:pt x="932550" y="978027"/>
                  <a:pt x="1392513" y="1121474"/>
                </a:cubicBezTo>
                <a:cubicBezTo>
                  <a:pt x="1560248" y="1173766"/>
                  <a:pt x="1653879" y="1352264"/>
                  <a:pt x="1601491" y="1520000"/>
                </a:cubicBezTo>
                <a:cubicBezTo>
                  <a:pt x="1549199" y="1687735"/>
                  <a:pt x="1370700" y="1781366"/>
                  <a:pt x="1202965" y="1728978"/>
                </a:cubicBezTo>
                <a:cubicBezTo>
                  <a:pt x="766434" y="1592866"/>
                  <a:pt x="409151" y="1294829"/>
                  <a:pt x="196744" y="889826"/>
                </a:cubicBezTo>
                <a:cubicBezTo>
                  <a:pt x="63965" y="636746"/>
                  <a:pt x="-2138" y="360807"/>
                  <a:pt x="53" y="82868"/>
                </a:cubicBezTo>
                <a:lnTo>
                  <a:pt x="2815" y="0"/>
                </a:lnTo>
                <a:close/>
              </a:path>
            </a:pathLst>
          </a:custGeom>
          <a:gradFill flip="none" rotWithShape="1">
            <a:gsLst>
              <a:gs pos="13000">
                <a:schemeClr val="accent1">
                  <a:lumMod val="40000"/>
                  <a:lumOff val="60000"/>
                </a:schemeClr>
              </a:gs>
              <a:gs pos="93000">
                <a:schemeClr val="accent3"/>
              </a:gs>
              <a:gs pos="52000">
                <a:schemeClr val="accent1"/>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p>
            <a:pPr lvl="0" algn="ctr">
              <a:buClrTx/>
              <a:buSzTx/>
              <a:buFontTx/>
            </a:pPr>
            <a:endParaRPr lang="zh-CN" altLang="en-US" sz="1350">
              <a:sym typeface="+mn-ea"/>
            </a:endParaRPr>
          </a:p>
        </p:txBody>
      </p:sp>
      <p:sp>
        <p:nvSpPr>
          <p:cNvPr id="14" name="任意多边形: 形状 3"/>
          <p:cNvSpPr/>
          <p:nvPr userDrawn="1">
            <p:custDataLst>
              <p:tags r:id="rId6"/>
            </p:custDataLst>
          </p:nvPr>
        </p:nvSpPr>
        <p:spPr>
          <a:xfrm flipH="1">
            <a:off x="1" y="248984"/>
            <a:ext cx="575288" cy="611656"/>
          </a:xfrm>
          <a:custGeom>
            <a:avLst/>
            <a:gdLst>
              <a:gd name="connsiteX0" fmla="*/ 266085 w 960878"/>
              <a:gd name="connsiteY0" fmla="*/ 601 h 1021622"/>
              <a:gd name="connsiteX1" fmla="*/ 124392 w 960878"/>
              <a:gd name="connsiteY1" fmla="*/ 33408 h 1021622"/>
              <a:gd name="connsiteX2" fmla="*/ 33363 w 960878"/>
              <a:gd name="connsiteY2" fmla="*/ 373190 h 1021622"/>
              <a:gd name="connsiteX3" fmla="*/ 846063 w 960878"/>
              <a:gd name="connsiteY3" fmla="*/ 996773 h 1021622"/>
              <a:gd name="connsiteX4" fmla="*/ 960878 w 960878"/>
              <a:gd name="connsiteY4" fmla="*/ 1021622 h 1021622"/>
              <a:gd name="connsiteX5" fmla="*/ 960878 w 960878"/>
              <a:gd name="connsiteY5" fmla="*/ 510304 h 1021622"/>
              <a:gd name="connsiteX6" fmla="*/ 860484 w 960878"/>
              <a:gd name="connsiteY6" fmla="*/ 476220 h 1021622"/>
              <a:gd name="connsiteX7" fmla="*/ 464256 w 960878"/>
              <a:gd name="connsiteY7" fmla="*/ 124437 h 1021622"/>
              <a:gd name="connsiteX8" fmla="*/ 266085 w 960878"/>
              <a:gd name="connsiteY8" fmla="*/ 601 h 1021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60878" h="1021622">
                <a:moveTo>
                  <a:pt x="266085" y="601"/>
                </a:moveTo>
                <a:cubicBezTo>
                  <a:pt x="218244" y="-2721"/>
                  <a:pt x="168993" y="7661"/>
                  <a:pt x="124392" y="33408"/>
                </a:cubicBezTo>
                <a:cubicBezTo>
                  <a:pt x="5456" y="102096"/>
                  <a:pt x="-35325" y="254254"/>
                  <a:pt x="33363" y="373190"/>
                </a:cubicBezTo>
                <a:cubicBezTo>
                  <a:pt x="212099" y="682822"/>
                  <a:pt x="500718" y="904248"/>
                  <a:pt x="846063" y="996773"/>
                </a:cubicBezTo>
                <a:lnTo>
                  <a:pt x="960878" y="1021622"/>
                </a:lnTo>
                <a:lnTo>
                  <a:pt x="960878" y="510304"/>
                </a:lnTo>
                <a:lnTo>
                  <a:pt x="860484" y="476220"/>
                </a:lnTo>
                <a:cubicBezTo>
                  <a:pt x="699387" y="407201"/>
                  <a:pt x="558441" y="287559"/>
                  <a:pt x="464256" y="124437"/>
                </a:cubicBezTo>
                <a:cubicBezTo>
                  <a:pt x="421317" y="50019"/>
                  <a:pt x="345735" y="6249"/>
                  <a:pt x="266085" y="601"/>
                </a:cubicBezTo>
                <a:close/>
              </a:path>
            </a:pathLst>
          </a:cu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p>
            <a:pPr algn="ctr"/>
            <a:endParaRPr lang="zh-CN" altLang="en-US" sz="1350">
              <a:solidFill>
                <a:schemeClr val="lt1"/>
              </a:solidFill>
            </a:endParaRPr>
          </a:p>
        </p:txBody>
      </p:sp>
      <p:sp>
        <p:nvSpPr>
          <p:cNvPr id="15" name="椭圆 14"/>
          <p:cNvSpPr/>
          <p:nvPr userDrawn="1">
            <p:custDataLst>
              <p:tags r:id="rId7"/>
            </p:custDataLst>
          </p:nvPr>
        </p:nvSpPr>
        <p:spPr>
          <a:xfrm>
            <a:off x="77153" y="105251"/>
            <a:ext cx="128588" cy="128588"/>
          </a:xfrm>
          <a:prstGeom prst="ellipse">
            <a:avLst/>
          </a:prstGeom>
          <a:gradFill flip="none" rotWithShape="1">
            <a:gsLst>
              <a:gs pos="76000">
                <a:schemeClr val="accent1"/>
              </a:gs>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127000" dist="127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16" name="椭圆 15"/>
          <p:cNvSpPr/>
          <p:nvPr userDrawn="1">
            <p:custDataLst>
              <p:tags r:id="rId8"/>
            </p:custDataLst>
          </p:nvPr>
        </p:nvSpPr>
        <p:spPr>
          <a:xfrm>
            <a:off x="1124882" y="952047"/>
            <a:ext cx="410023" cy="410023"/>
          </a:xfrm>
          <a:prstGeom prst="ellipse">
            <a:avLst/>
          </a:prstGeom>
          <a:gradFill flip="none" rotWithShape="1">
            <a:gsLst>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254000" dist="254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7" name="日期占位符 3"/>
          <p:cNvSpPr>
            <a:spLocks noGrp="1"/>
          </p:cNvSpPr>
          <p:nvPr>
            <p:ph type="dt" sz="half" idx="10"/>
            <p:custDataLst>
              <p:tags r:id="rId9"/>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10"/>
            </p:custDataLst>
          </p:nvPr>
        </p:nvSpPr>
        <p:spPr/>
        <p:txBody>
          <a:bodyPr/>
          <a:lstStyle/>
          <a:p>
            <a:endParaRPr lang="zh-CN" altLang="en-US"/>
          </a:p>
        </p:txBody>
      </p:sp>
      <p:sp>
        <p:nvSpPr>
          <p:cNvPr id="9" name="灯片编号占位符 5"/>
          <p:cNvSpPr>
            <a:spLocks noGrp="1"/>
          </p:cNvSpPr>
          <p:nvPr>
            <p:ph type="sldNum" sz="quarter" idx="12"/>
            <p:custDataLst>
              <p:tags r:id="rId11"/>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hasCustomPrompt="1"/>
            <p:custDataLst>
              <p:tags r:id="rId12"/>
            </p:custDataLst>
          </p:nvPr>
        </p:nvSpPr>
        <p:spPr>
          <a:xfrm>
            <a:off x="6962775" y="410772"/>
            <a:ext cx="1360889" cy="947493"/>
          </a:xfrm>
          <a:noFill/>
        </p:spPr>
        <p:txBody>
          <a:bodyPr vert="horz" wrap="square" rtlCol="0" anchor="ctr" anchorCtr="0">
            <a:normAutofit/>
          </a:bodyPr>
          <a:lstStyle>
            <a:lvl1pPr algn="ctr">
              <a:defRPr lang="zh-CN" altLang="en-US" sz="4500" dirty="0">
                <a:gradFill>
                  <a:gsLst>
                    <a:gs pos="0">
                      <a:schemeClr val="accent1">
                        <a:lumMod val="40000"/>
                        <a:lumOff val="60000"/>
                      </a:schemeClr>
                    </a:gs>
                    <a:gs pos="62000">
                      <a:schemeClr val="accent1"/>
                    </a:gs>
                  </a:gsLst>
                  <a:lin ang="2700000" scaled="1"/>
                </a:gradFill>
              </a:defRPr>
            </a:lvl1pPr>
          </a:lstStyle>
          <a:p>
            <a:pPr marL="0" lvl="0" algn="r"/>
            <a:r>
              <a:rPr lang="zh-CN" altLang="en-US" dirty="0"/>
              <a:t>标题</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sp>
        <p:nvSpPr>
          <p:cNvPr id="26" name="矩形 25"/>
          <p:cNvSpPr/>
          <p:nvPr userDrawn="1">
            <p:custDataLst>
              <p:tags r:id="rId2"/>
            </p:custDataLst>
          </p:nvPr>
        </p:nvSpPr>
        <p:spPr>
          <a:xfrm>
            <a:off x="0" y="0"/>
            <a:ext cx="9144000" cy="51435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0" name="图形 23"/>
          <p:cNvSpPr/>
          <p:nvPr userDrawn="1">
            <p:custDataLst>
              <p:tags r:id="rId3"/>
            </p:custDataLst>
          </p:nvPr>
        </p:nvSpPr>
        <p:spPr>
          <a:xfrm>
            <a:off x="801386" y="602357"/>
            <a:ext cx="3151596" cy="3366036"/>
          </a:xfrm>
          <a:custGeom>
            <a:avLst/>
            <a:gdLst>
              <a:gd name="connsiteX0" fmla="*/ 585922 w 3326429"/>
              <a:gd name="connsiteY0" fmla="*/ 283866 h 3552767"/>
              <a:gd name="connsiteX1" fmla="*/ 3042610 w 3326429"/>
              <a:gd name="connsiteY1" fmla="*/ 812123 h 3552767"/>
              <a:gd name="connsiteX2" fmla="*/ 2514258 w 3326429"/>
              <a:gd name="connsiteY2" fmla="*/ 3268906 h 3552767"/>
              <a:gd name="connsiteX3" fmla="*/ 57475 w 3326429"/>
              <a:gd name="connsiteY3" fmla="*/ 2740554 h 3552767"/>
              <a:gd name="connsiteX4" fmla="*/ 164250 w 3326429"/>
              <a:gd name="connsiteY4" fmla="*/ 2244302 h 3552767"/>
              <a:gd name="connsiteX5" fmla="*/ 660503 w 3326429"/>
              <a:gd name="connsiteY5" fmla="*/ 2351077 h 3552767"/>
              <a:gd name="connsiteX6" fmla="*/ 2124686 w 3326429"/>
              <a:gd name="connsiteY6" fmla="*/ 2665974 h 3552767"/>
              <a:gd name="connsiteX7" fmla="*/ 2439582 w 3326429"/>
              <a:gd name="connsiteY7" fmla="*/ 1201790 h 3552767"/>
              <a:gd name="connsiteX8" fmla="*/ 975399 w 3326429"/>
              <a:gd name="connsiteY8" fmla="*/ 886894 h 3552767"/>
              <a:gd name="connsiteX9" fmla="*/ 479147 w 3326429"/>
              <a:gd name="connsiteY9" fmla="*/ 780119 h 3552767"/>
              <a:gd name="connsiteX10" fmla="*/ 585922 w 3326429"/>
              <a:gd name="connsiteY10" fmla="*/ 283866 h 3552767"/>
              <a:gd name="connsiteX11" fmla="*/ 585922 w 3326429"/>
              <a:gd name="connsiteY11" fmla="*/ 283866 h 35527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326429" h="3552767">
                <a:moveTo>
                  <a:pt x="585922" y="283866"/>
                </a:moveTo>
                <a:cubicBezTo>
                  <a:pt x="1408977" y="-247819"/>
                  <a:pt x="2511020" y="-10742"/>
                  <a:pt x="3042610" y="812123"/>
                </a:cubicBezTo>
                <a:cubicBezTo>
                  <a:pt x="3574200" y="1634987"/>
                  <a:pt x="3337218" y="2737220"/>
                  <a:pt x="2514258" y="3268906"/>
                </a:cubicBezTo>
                <a:cubicBezTo>
                  <a:pt x="1691203" y="3800592"/>
                  <a:pt x="589160" y="3563514"/>
                  <a:pt x="57475" y="2740554"/>
                </a:cubicBezTo>
                <a:cubicBezTo>
                  <a:pt x="-50062" y="2574057"/>
                  <a:pt x="-2342" y="2351839"/>
                  <a:pt x="164250" y="2244302"/>
                </a:cubicBezTo>
                <a:cubicBezTo>
                  <a:pt x="330747" y="2136764"/>
                  <a:pt x="552965" y="2184485"/>
                  <a:pt x="660503" y="2351077"/>
                </a:cubicBezTo>
                <a:cubicBezTo>
                  <a:pt x="977304" y="2841519"/>
                  <a:pt x="1634148" y="2982870"/>
                  <a:pt x="2124686" y="2665974"/>
                </a:cubicBezTo>
                <a:cubicBezTo>
                  <a:pt x="2615223" y="2349077"/>
                  <a:pt x="2756479" y="1692328"/>
                  <a:pt x="2439582" y="1201790"/>
                </a:cubicBezTo>
                <a:cubicBezTo>
                  <a:pt x="2122686" y="711253"/>
                  <a:pt x="1465937" y="569997"/>
                  <a:pt x="975399" y="886894"/>
                </a:cubicBezTo>
                <a:cubicBezTo>
                  <a:pt x="808902" y="994431"/>
                  <a:pt x="586684" y="946711"/>
                  <a:pt x="479147" y="780119"/>
                </a:cubicBezTo>
                <a:cubicBezTo>
                  <a:pt x="371609" y="613622"/>
                  <a:pt x="419330" y="391403"/>
                  <a:pt x="585922" y="283866"/>
                </a:cubicBezTo>
                <a:lnTo>
                  <a:pt x="585922" y="283866"/>
                </a:lnTo>
                <a:close/>
              </a:path>
            </a:pathLst>
          </a:custGeom>
          <a:solidFill>
            <a:schemeClr val="accent1">
              <a:lumMod val="20000"/>
              <a:lumOff val="80000"/>
              <a:alpha val="50000"/>
            </a:schemeClr>
          </a:solidFill>
          <a:ln w="9525" cap="flat">
            <a:noFill/>
            <a:prstDash val="solid"/>
            <a:miter/>
          </a:ln>
        </p:spPr>
        <p:txBody>
          <a:bodyPr rtlCol="0" anchor="ctr"/>
          <a:lstStyle/>
          <a:p>
            <a:endParaRPr lang="zh-CN" altLang="en-US" sz="1350"/>
          </a:p>
        </p:txBody>
      </p:sp>
      <p:sp>
        <p:nvSpPr>
          <p:cNvPr id="11" name="矩形 10"/>
          <p:cNvSpPr/>
          <p:nvPr userDrawn="1">
            <p:custDataLst>
              <p:tags r:id="rId4"/>
            </p:custDataLst>
          </p:nvPr>
        </p:nvSpPr>
        <p:spPr>
          <a:xfrm>
            <a:off x="6352238" y="1979569"/>
            <a:ext cx="1858328" cy="250984"/>
          </a:xfrm>
          <a:prstGeom prst="rect">
            <a:avLst/>
          </a:prstGeom>
          <a:gradFill flip="none" rotWithShape="1">
            <a:gsLst>
              <a:gs pos="0">
                <a:schemeClr val="accent1">
                  <a:lumMod val="20000"/>
                  <a:lumOff val="80000"/>
                  <a:alpha val="0"/>
                </a:schemeClr>
              </a:gs>
              <a:gs pos="100000">
                <a:schemeClr val="accent1">
                  <a:lumMod val="20000"/>
                  <a:lumOff val="80000"/>
                </a:schemeClr>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12" name="图形 13"/>
          <p:cNvSpPr/>
          <p:nvPr userDrawn="1">
            <p:custDataLst>
              <p:tags r:id="rId5"/>
            </p:custDataLst>
          </p:nvPr>
        </p:nvSpPr>
        <p:spPr>
          <a:xfrm>
            <a:off x="984032" y="998510"/>
            <a:ext cx="2514194" cy="2514192"/>
          </a:xfrm>
          <a:custGeom>
            <a:avLst/>
            <a:gdLst>
              <a:gd name="connsiteX0" fmla="*/ 1509808 w 3019615"/>
              <a:gd name="connsiteY0" fmla="*/ 3019520 h 3019615"/>
              <a:gd name="connsiteX1" fmla="*/ 0 w 3019615"/>
              <a:gd name="connsiteY1" fmla="*/ 1509808 h 3019615"/>
              <a:gd name="connsiteX2" fmla="*/ 1509808 w 3019615"/>
              <a:gd name="connsiteY2" fmla="*/ 0 h 3019615"/>
              <a:gd name="connsiteX3" fmla="*/ 3019616 w 3019615"/>
              <a:gd name="connsiteY3" fmla="*/ 1509808 h 3019615"/>
              <a:gd name="connsiteX4" fmla="*/ 2638616 w 3019615"/>
              <a:gd name="connsiteY4" fmla="*/ 1890808 h 3019615"/>
              <a:gd name="connsiteX5" fmla="*/ 2257616 w 3019615"/>
              <a:gd name="connsiteY5" fmla="*/ 1509808 h 3019615"/>
              <a:gd name="connsiteX6" fmla="*/ 1509808 w 3019615"/>
              <a:gd name="connsiteY6" fmla="*/ 762000 h 3019615"/>
              <a:gd name="connsiteX7" fmla="*/ 762000 w 3019615"/>
              <a:gd name="connsiteY7" fmla="*/ 1509808 h 3019615"/>
              <a:gd name="connsiteX8" fmla="*/ 1509808 w 3019615"/>
              <a:gd name="connsiteY8" fmla="*/ 2257616 h 3019615"/>
              <a:gd name="connsiteX9" fmla="*/ 1890808 w 3019615"/>
              <a:gd name="connsiteY9" fmla="*/ 2638616 h 3019615"/>
              <a:gd name="connsiteX10" fmla="*/ 1509808 w 3019615"/>
              <a:gd name="connsiteY10" fmla="*/ 3019616 h 3019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019615" h="3019615">
                <a:moveTo>
                  <a:pt x="1509808" y="3019520"/>
                </a:moveTo>
                <a:cubicBezTo>
                  <a:pt x="677323" y="3019520"/>
                  <a:pt x="0" y="2342293"/>
                  <a:pt x="0" y="1509808"/>
                </a:cubicBezTo>
                <a:cubicBezTo>
                  <a:pt x="0" y="677323"/>
                  <a:pt x="677323" y="0"/>
                  <a:pt x="1509808" y="0"/>
                </a:cubicBezTo>
                <a:cubicBezTo>
                  <a:pt x="2342293" y="0"/>
                  <a:pt x="3019616" y="677323"/>
                  <a:pt x="3019616" y="1509808"/>
                </a:cubicBezTo>
                <a:cubicBezTo>
                  <a:pt x="3019616" y="1720215"/>
                  <a:pt x="2849023" y="1890808"/>
                  <a:pt x="2638616" y="1890808"/>
                </a:cubicBezTo>
                <a:cubicBezTo>
                  <a:pt x="2428208" y="1890808"/>
                  <a:pt x="2257616" y="1720215"/>
                  <a:pt x="2257616" y="1509808"/>
                </a:cubicBezTo>
                <a:cubicBezTo>
                  <a:pt x="2257616" y="1097471"/>
                  <a:pt x="1922145" y="762000"/>
                  <a:pt x="1509808" y="762000"/>
                </a:cubicBezTo>
                <a:cubicBezTo>
                  <a:pt x="1097471" y="762000"/>
                  <a:pt x="762000" y="1097471"/>
                  <a:pt x="762000" y="1509808"/>
                </a:cubicBezTo>
                <a:cubicBezTo>
                  <a:pt x="762000" y="1922145"/>
                  <a:pt x="1097471" y="2257616"/>
                  <a:pt x="1509808" y="2257616"/>
                </a:cubicBezTo>
                <a:cubicBezTo>
                  <a:pt x="1720215" y="2257616"/>
                  <a:pt x="1890808" y="2428208"/>
                  <a:pt x="1890808" y="2638616"/>
                </a:cubicBezTo>
                <a:cubicBezTo>
                  <a:pt x="1890808" y="2849023"/>
                  <a:pt x="1720215" y="3019616"/>
                  <a:pt x="1509808" y="3019616"/>
                </a:cubicBezTo>
                <a:close/>
              </a:path>
            </a:pathLst>
          </a:custGeom>
          <a:gradFill flip="none" rotWithShape="1">
            <a:gsLst>
              <a:gs pos="0">
                <a:schemeClr val="accent1">
                  <a:lumMod val="40000"/>
                  <a:lumOff val="60000"/>
                </a:schemeClr>
              </a:gs>
              <a:gs pos="80000">
                <a:schemeClr val="accent3"/>
              </a:gs>
              <a:gs pos="52000">
                <a:schemeClr val="accent1"/>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endParaRPr lang="zh-CN" altLang="en-US" sz="1350">
              <a:solidFill>
                <a:schemeClr val="lt1"/>
              </a:solidFill>
              <a:sym typeface="+mn-ea"/>
            </a:endParaRPr>
          </a:p>
        </p:txBody>
      </p:sp>
      <p:cxnSp>
        <p:nvCxnSpPr>
          <p:cNvPr id="13" name="直接连接符 12"/>
          <p:cNvCxnSpPr/>
          <p:nvPr userDrawn="1">
            <p:custDataLst>
              <p:tags r:id="rId6"/>
            </p:custDataLst>
          </p:nvPr>
        </p:nvCxnSpPr>
        <p:spPr>
          <a:xfrm>
            <a:off x="8833500" y="1767677"/>
            <a:ext cx="0" cy="2153587"/>
          </a:xfrm>
          <a:prstGeom prst="line">
            <a:avLst/>
          </a:prstGeom>
          <a:ln>
            <a:solidFill>
              <a:schemeClr val="accent1">
                <a:alpha val="18000"/>
              </a:schemeClr>
            </a:solidFill>
          </a:ln>
        </p:spPr>
        <p:style>
          <a:lnRef idx="1">
            <a:schemeClr val="accent1"/>
          </a:lnRef>
          <a:fillRef idx="0">
            <a:schemeClr val="accent1"/>
          </a:fillRef>
          <a:effectRef idx="0">
            <a:schemeClr val="accent1"/>
          </a:effectRef>
          <a:fontRef idx="minor">
            <a:schemeClr val="tx1"/>
          </a:fontRef>
        </p:style>
      </p:cxnSp>
      <p:sp>
        <p:nvSpPr>
          <p:cNvPr id="14" name="椭圆 13"/>
          <p:cNvSpPr/>
          <p:nvPr userDrawn="1">
            <p:custDataLst>
              <p:tags r:id="rId7"/>
            </p:custDataLst>
          </p:nvPr>
        </p:nvSpPr>
        <p:spPr>
          <a:xfrm>
            <a:off x="1965091" y="1979569"/>
            <a:ext cx="552075" cy="552075"/>
          </a:xfrm>
          <a:prstGeom prst="ellipse">
            <a:avLst/>
          </a:prstGeom>
          <a:gradFill flip="none" rotWithShape="1">
            <a:gsLst>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254000" dist="254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15" name="椭圆 14"/>
          <p:cNvSpPr/>
          <p:nvPr userDrawn="1">
            <p:custDataLst>
              <p:tags r:id="rId8"/>
            </p:custDataLst>
          </p:nvPr>
        </p:nvSpPr>
        <p:spPr>
          <a:xfrm>
            <a:off x="3558940" y="2943121"/>
            <a:ext cx="333327" cy="333327"/>
          </a:xfrm>
          <a:prstGeom prst="ellipse">
            <a:avLst/>
          </a:prstGeom>
          <a:gradFill flip="none" rotWithShape="1">
            <a:gsLst>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254000" dist="254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16" name="任意多边形: 形状 15"/>
          <p:cNvSpPr/>
          <p:nvPr userDrawn="1">
            <p:custDataLst>
              <p:tags r:id="rId9"/>
            </p:custDataLst>
          </p:nvPr>
        </p:nvSpPr>
        <p:spPr>
          <a:xfrm flipH="1" flipV="1">
            <a:off x="0" y="0"/>
            <a:ext cx="944404" cy="624840"/>
          </a:xfrm>
          <a:custGeom>
            <a:avLst/>
            <a:gdLst>
              <a:gd name="connsiteX0" fmla="*/ 1259430 w 1259430"/>
              <a:gd name="connsiteY0" fmla="*/ 833045 h 833045"/>
              <a:gd name="connsiteX1" fmla="*/ 0 w 1259430"/>
              <a:gd name="connsiteY1" fmla="*/ 833045 h 833045"/>
              <a:gd name="connsiteX2" fmla="*/ 10126 w 1259430"/>
              <a:gd name="connsiteY2" fmla="*/ 819504 h 833045"/>
              <a:gd name="connsiteX3" fmla="*/ 1126137 w 1259430"/>
              <a:gd name="connsiteY3" fmla="*/ 38726 h 833045"/>
              <a:gd name="connsiteX4" fmla="*/ 1259430 w 1259430"/>
              <a:gd name="connsiteY4" fmla="*/ 0 h 8330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9430" h="833045">
                <a:moveTo>
                  <a:pt x="1259430" y="833045"/>
                </a:moveTo>
                <a:lnTo>
                  <a:pt x="0" y="833045"/>
                </a:lnTo>
                <a:lnTo>
                  <a:pt x="10126" y="819504"/>
                </a:lnTo>
                <a:cubicBezTo>
                  <a:pt x="301323" y="466655"/>
                  <a:pt x="685952" y="193770"/>
                  <a:pt x="1126137" y="38726"/>
                </a:cubicBezTo>
                <a:lnTo>
                  <a:pt x="1259430" y="0"/>
                </a:lnTo>
                <a:close/>
              </a:path>
            </a:pathLst>
          </a:custGeom>
          <a:solidFill>
            <a:schemeClr val="accent1">
              <a:lumMod val="20000"/>
              <a:lumOff val="80000"/>
              <a:alpha val="3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21" name="椭圆 20"/>
          <p:cNvSpPr/>
          <p:nvPr userDrawn="1">
            <p:custDataLst>
              <p:tags r:id="rId10"/>
            </p:custDataLst>
          </p:nvPr>
        </p:nvSpPr>
        <p:spPr>
          <a:xfrm>
            <a:off x="1111880" y="3482276"/>
            <a:ext cx="163250" cy="163248"/>
          </a:xfrm>
          <a:prstGeom prst="ellipse">
            <a:avLst/>
          </a:prstGeom>
          <a:gradFill flip="none" rotWithShape="1">
            <a:gsLst>
              <a:gs pos="13000">
                <a:schemeClr val="accent1">
                  <a:lumMod val="40000"/>
                  <a:lumOff val="60000"/>
                </a:schemeClr>
              </a:gs>
              <a:gs pos="85000">
                <a:schemeClr val="accent3"/>
              </a:gs>
              <a:gs pos="52000">
                <a:schemeClr val="accent1"/>
              </a:gs>
            </a:gsLst>
            <a:path path="circle">
              <a:fillToRect r="100000" b="100000"/>
            </a:path>
            <a:tileRect l="-100000" t="-100000"/>
          </a:gradFill>
          <a:ln>
            <a:noFill/>
          </a:ln>
          <a:effectLst>
            <a:outerShdw blurRad="127000" dist="1905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cxnSp>
        <p:nvCxnSpPr>
          <p:cNvPr id="29" name="直接连接符 28"/>
          <p:cNvCxnSpPr/>
          <p:nvPr userDrawn="1">
            <p:custDataLst>
              <p:tags r:id="rId11"/>
            </p:custDataLst>
          </p:nvPr>
        </p:nvCxnSpPr>
        <p:spPr>
          <a:xfrm>
            <a:off x="802274" y="516255"/>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userDrawn="1">
            <p:custDataLst>
              <p:tags r:id="rId12"/>
            </p:custDataLst>
          </p:nvPr>
        </p:nvCxnSpPr>
        <p:spPr>
          <a:xfrm>
            <a:off x="802274" y="568166"/>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userDrawn="1">
            <p:custDataLst>
              <p:tags r:id="rId13"/>
            </p:custDataLst>
          </p:nvPr>
        </p:nvCxnSpPr>
        <p:spPr>
          <a:xfrm>
            <a:off x="802274" y="619601"/>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4" name="日期占位符 4"/>
          <p:cNvSpPr>
            <a:spLocks noGrp="1"/>
          </p:cNvSpPr>
          <p:nvPr>
            <p:ph type="dt" sz="half" idx="10"/>
            <p:custDataLst>
              <p:tags r:id="rId1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5"/>
          <p:cNvSpPr>
            <a:spLocks noGrp="1"/>
          </p:cNvSpPr>
          <p:nvPr>
            <p:ph type="ftr" sz="quarter" idx="11"/>
            <p:custDataLst>
              <p:tags r:id="rId15"/>
            </p:custDataLst>
          </p:nvPr>
        </p:nvSpPr>
        <p:spPr/>
        <p:txBody>
          <a:bodyPr/>
          <a:lstStyle/>
          <a:p>
            <a:endParaRPr lang="zh-CN" altLang="en-US"/>
          </a:p>
        </p:txBody>
      </p:sp>
      <p:sp>
        <p:nvSpPr>
          <p:cNvPr id="6" name="灯片编号占位符 6"/>
          <p:cNvSpPr>
            <a:spLocks noGrp="1"/>
          </p:cNvSpPr>
          <p:nvPr>
            <p:ph type="sldNum" sz="quarter" idx="12"/>
            <p:custDataLst>
              <p:tags r:id="rId16"/>
            </p:custDataLst>
          </p:nvPr>
        </p:nvSpPr>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title"/>
            <p:custDataLst>
              <p:tags r:id="rId17"/>
            </p:custDataLst>
          </p:nvPr>
        </p:nvSpPr>
        <p:spPr>
          <a:xfrm>
            <a:off x="4135628" y="2286018"/>
            <a:ext cx="4059344" cy="1319940"/>
          </a:xfrm>
        </p:spPr>
        <p:txBody>
          <a:bodyPr wrap="square" anchor="b">
            <a:normAutofit/>
          </a:bodyPr>
          <a:lstStyle>
            <a:lvl1pPr algn="r">
              <a:defRPr sz="4050">
                <a:solidFill>
                  <a:schemeClr val="tx2"/>
                </a:solidFill>
              </a:defRPr>
            </a:lvl1pPr>
          </a:lstStyle>
          <a:p>
            <a:r>
              <a:rPr lang="zh-CN" altLang="en-US" dirty="0"/>
              <a:t>单击此处编辑母版标题样式</a:t>
            </a:r>
            <a:endParaRPr lang="zh-CN" altLang="en-US" dirty="0"/>
          </a:p>
        </p:txBody>
      </p:sp>
      <p:sp>
        <p:nvSpPr>
          <p:cNvPr id="8" name="节编号 3"/>
          <p:cNvSpPr>
            <a:spLocks noGrp="1"/>
          </p:cNvSpPr>
          <p:nvPr>
            <p:ph type="body" sz="quarter" idx="13" hasCustomPrompt="1"/>
            <p:custDataLst>
              <p:tags r:id="rId18"/>
            </p:custDataLst>
          </p:nvPr>
        </p:nvSpPr>
        <p:spPr>
          <a:xfrm>
            <a:off x="4931662" y="724961"/>
            <a:ext cx="3263310" cy="1547025"/>
          </a:xfrm>
        </p:spPr>
        <p:txBody>
          <a:bodyPr wrap="none" anchor="b" anchorCtr="0">
            <a:normAutofit/>
          </a:bodyPr>
          <a:lstStyle>
            <a:lvl1pPr marL="0" indent="0" algn="r">
              <a:buNone/>
              <a:defRPr sz="6000" b="1">
                <a:gradFill flip="none" rotWithShape="1">
                  <a:gsLst>
                    <a:gs pos="0">
                      <a:schemeClr val="accent1">
                        <a:lumMod val="60000"/>
                        <a:lumOff val="40000"/>
                      </a:schemeClr>
                    </a:gs>
                    <a:gs pos="40000">
                      <a:schemeClr val="accent1"/>
                    </a:gs>
                  </a:gsLst>
                  <a:lin ang="2700000" scaled="1"/>
                  <a:tileRect/>
                </a:gradFill>
              </a:defRPr>
            </a:lvl1pPr>
          </a:lstStyle>
          <a:p>
            <a:pPr lvl="0"/>
            <a:r>
              <a:rPr lang="zh-CN" altLang="en-US" dirty="0"/>
              <a:t>节编号</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
        <p:nvSpPr>
          <p:cNvPr id="3" name="内容占位符 2"/>
          <p:cNvSpPr>
            <a:spLocks noGrp="1"/>
          </p:cNvSpPr>
          <p:nvPr>
            <p:ph sz="half" idx="1"/>
            <p:custDataLst>
              <p:tags r:id="rId2"/>
            </p:custDataLst>
          </p:nvPr>
        </p:nvSpPr>
        <p:spPr>
          <a:xfrm>
            <a:off x="521970" y="976313"/>
            <a:ext cx="3992880" cy="3656888"/>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内容占位符 3"/>
          <p:cNvSpPr>
            <a:spLocks noGrp="1"/>
          </p:cNvSpPr>
          <p:nvPr>
            <p:ph sz="half" idx="2"/>
            <p:custDataLst>
              <p:tags r:id="rId3"/>
            </p:custDataLst>
          </p:nvPr>
        </p:nvSpPr>
        <p:spPr>
          <a:xfrm>
            <a:off x="4629150" y="976313"/>
            <a:ext cx="3992880" cy="3656888"/>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日期占位符 4"/>
          <p:cNvSpPr>
            <a:spLocks noGrp="1"/>
          </p:cNvSpPr>
          <p:nvPr>
            <p:ph type="dt" sz="half" idx="10"/>
            <p:custDataLst>
              <p:tags r:id="rId4"/>
            </p:custDataLst>
          </p:nvPr>
        </p:nvSpPr>
        <p:spPr/>
        <p:txBody>
          <a:bodyPr wrap="square">
            <a:normAutofit/>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wrap="square">
            <a:normAutofit/>
          </a:bodyPr>
          <a:lstStyle/>
          <a:p>
            <a:fld id="{BE5F26B5-172A-4DC2-B0B7-181CFC56B87C}" type="slidenum">
              <a:rPr lang="zh-CN" altLang="en-US" smtClean="0"/>
            </a:fld>
            <a:endParaRPr lang="zh-CN" altLang="en-US"/>
          </a:p>
        </p:txBody>
      </p:sp>
      <p:sp>
        <p:nvSpPr>
          <p:cNvPr id="8" name="标题 7"/>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
        <p:nvSpPr>
          <p:cNvPr id="3" name="文本占位符 2"/>
          <p:cNvSpPr>
            <a:spLocks noGrp="1"/>
          </p:cNvSpPr>
          <p:nvPr>
            <p:ph type="body" idx="1"/>
            <p:custDataLst>
              <p:tags r:id="rId2"/>
            </p:custDataLst>
          </p:nvPr>
        </p:nvSpPr>
        <p:spPr>
          <a:xfrm>
            <a:off x="521970" y="976313"/>
            <a:ext cx="3992880" cy="308477"/>
          </a:xfrm>
        </p:spPr>
        <p:txBody>
          <a:bodyPr wrap="square" anchor="b">
            <a:normAutofit/>
          </a:bodyPr>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3"/>
            </p:custDataLst>
          </p:nvPr>
        </p:nvSpPr>
        <p:spPr>
          <a:xfrm>
            <a:off x="521970" y="1406324"/>
            <a:ext cx="3992880" cy="3225207"/>
          </a:xfrm>
        </p:spPr>
        <p:txBody>
          <a:bodyPr wrap="square">
            <a:normAutofit/>
          </a:bodyPr>
          <a:lstStyle>
            <a:lvl1pPr>
              <a:defRPr sz="165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5" name="文本占位符 4"/>
          <p:cNvSpPr>
            <a:spLocks noGrp="1"/>
          </p:cNvSpPr>
          <p:nvPr>
            <p:ph type="body" sz="quarter" idx="3"/>
            <p:custDataLst>
              <p:tags r:id="rId4"/>
            </p:custDataLst>
          </p:nvPr>
        </p:nvSpPr>
        <p:spPr>
          <a:xfrm>
            <a:off x="4629150" y="976313"/>
            <a:ext cx="3992880" cy="308477"/>
          </a:xfrm>
        </p:spPr>
        <p:txBody>
          <a:bodyPr wrap="square" anchor="b">
            <a:normAutofit/>
          </a:bodyPr>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5"/>
            </p:custDataLst>
          </p:nvPr>
        </p:nvSpPr>
        <p:spPr>
          <a:xfrm>
            <a:off x="4629150" y="1406324"/>
            <a:ext cx="3992880" cy="3225207"/>
          </a:xfrm>
        </p:spPr>
        <p:txBody>
          <a:bodyPr wrap="square">
            <a:normAutofit/>
          </a:bodyPr>
          <a:lstStyle>
            <a:lvl1pPr>
              <a:defRPr sz="1650"/>
            </a:lvl1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7" name="日期占位符 6"/>
          <p:cNvSpPr>
            <a:spLocks noGrp="1"/>
          </p:cNvSpPr>
          <p:nvPr>
            <p:ph type="dt" sz="half" idx="10"/>
            <p:custDataLst>
              <p:tags r:id="rId6"/>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wrap="square">
            <a:normAutofit/>
          </a:bodyPr>
          <a:lstStyle/>
          <a:p>
            <a:fld id="{BE5F26B5-172A-4DC2-B0B7-181CFC56B87C}" type="slidenum">
              <a:rPr lang="zh-CN" altLang="en-US" smtClean="0"/>
            </a:fld>
            <a:endParaRPr lang="zh-CN" altLang="en-US"/>
          </a:p>
        </p:txBody>
      </p:sp>
      <p:sp>
        <p:nvSpPr>
          <p:cNvPr id="10" name="标题 9"/>
          <p:cNvSpPr>
            <a:spLocks noGrp="1"/>
          </p:cNvSpPr>
          <p:nvPr>
            <p:ph type="title"/>
            <p:custDataLst>
              <p:tags r:id="rId9"/>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wrap="square">
            <a:normAutofit/>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wrap="square">
            <a:normAutofit/>
          </a:bodyPr>
          <a:lstStyle/>
          <a:p>
            <a:fld id="{5592522B-0F24-4480-B9DD-A9474A6880D6}" type="datetimeFigureOut">
              <a:rPr lang="zh-CN" altLang="en-US" smtClean="0"/>
            </a:fld>
            <a:endParaRPr lang="zh-CN" altLang="en-US" dirty="0"/>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1"/>
          <p:cNvSpPr>
            <a:spLocks noGrp="1"/>
          </p:cNvSpPr>
          <p:nvPr>
            <p:ph idx="1"/>
            <p:custDataLst>
              <p:tags r:id="rId2"/>
            </p:custDataLst>
          </p:nvPr>
        </p:nvSpPr>
        <p:spPr>
          <a:xfrm>
            <a:off x="521970" y="270034"/>
            <a:ext cx="8101489" cy="4363403"/>
          </a:xfrm>
        </p:spPr>
        <p:txBody>
          <a:bodyPr wrap="square">
            <a:normAutofit/>
          </a:body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4" name="日期占位符 2"/>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3"/>
          <p:cNvSpPr>
            <a:spLocks noGrp="1"/>
          </p:cNvSpPr>
          <p:nvPr>
            <p:ph type="ftr" sz="quarter" idx="11"/>
            <p:custDataLst>
              <p:tags r:id="rId4"/>
            </p:custDataLst>
          </p:nvPr>
        </p:nvSpPr>
        <p:spPr/>
        <p:txBody>
          <a:bodyPr/>
          <a:lstStyle/>
          <a:p>
            <a:endParaRPr lang="zh-CN" altLang="en-US"/>
          </a:p>
        </p:txBody>
      </p:sp>
      <p:sp>
        <p:nvSpPr>
          <p:cNvPr id="6" name="灯片编号占位符 4"/>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521970" y="976313"/>
            <a:ext cx="8099316" cy="304165"/>
          </a:xfrm>
        </p:spPr>
        <p:txBody>
          <a:bodyPr wrap="square" anchor="t">
            <a:norm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r>
              <a:rPr lang="zh-CN" altLang="en-US" dirty="0"/>
              <a:t>单击此处编辑副标题</a:t>
            </a:r>
            <a:endParaRPr lang="zh-CN" altLang="en-US" dirty="0"/>
          </a:p>
        </p:txBody>
      </p:sp>
      <p:sp>
        <p:nvSpPr>
          <p:cNvPr id="7" name="日期占位符 3"/>
          <p:cNvSpPr>
            <a:spLocks noGrp="1"/>
          </p:cNvSpPr>
          <p:nvPr>
            <p:ph type="dt" sz="half" idx="10"/>
            <p:custDataLst>
              <p:tags r:id="rId3"/>
            </p:custDataLst>
          </p:nvPr>
        </p:nvSpPr>
        <p:spPr/>
        <p:txBody>
          <a:bodyPr wrap="square">
            <a:normAutofit/>
          </a:bodyPr>
          <a:lstStyle/>
          <a:p>
            <a:fld id="{5592522B-0F24-4480-B9DD-A9474A6880D6}" type="datetimeFigureOut">
              <a:rPr lang="zh-CN" altLang="en-US" smtClean="0"/>
            </a:fld>
            <a:endParaRPr lang="zh-CN" altLang="en-US"/>
          </a:p>
        </p:txBody>
      </p:sp>
      <p:sp>
        <p:nvSpPr>
          <p:cNvPr id="8" name="页脚占位符 4"/>
          <p:cNvSpPr>
            <a:spLocks noGrp="1"/>
          </p:cNvSpPr>
          <p:nvPr>
            <p:ph type="ftr" sz="quarter" idx="11"/>
            <p:custDataLst>
              <p:tags r:id="rId4"/>
            </p:custDataLst>
          </p:nvPr>
        </p:nvSpPr>
        <p:spPr/>
        <p:txBody>
          <a:bodyPr/>
          <a:lstStyle/>
          <a:p>
            <a:endParaRPr lang="zh-CN" altLang="en-US"/>
          </a:p>
        </p:txBody>
      </p:sp>
      <p:sp>
        <p:nvSpPr>
          <p:cNvPr id="9" name="灯片编号占位符 5"/>
          <p:cNvSpPr>
            <a:spLocks noGrp="1"/>
          </p:cNvSpPr>
          <p:nvPr>
            <p:ph type="sldNum" sz="quarter" idx="12"/>
            <p:custDataLst>
              <p:tags r:id="rId5"/>
            </p:custDataLst>
          </p:nvPr>
        </p:nvSpPr>
        <p:spPr/>
        <p:txBody>
          <a:bodyPr wrap="square">
            <a:normAutofit/>
          </a:bodyPr>
          <a:lstStyle/>
          <a:p>
            <a:fld id="{BE5F26B5-172A-4DC2-B0B7-181CFC56B87C}" type="slidenum">
              <a:rPr lang="zh-CN" altLang="en-US" smtClean="0"/>
            </a:fld>
            <a:endParaRPr lang="zh-CN" altLang="en-US"/>
          </a:p>
        </p:txBody>
      </p:sp>
      <p:sp>
        <p:nvSpPr>
          <p:cNvPr id="4" name="标题 3"/>
          <p:cNvSpPr>
            <a:spLocks noGrp="1"/>
          </p:cNvSpPr>
          <p:nvPr>
            <p:ph type="title"/>
            <p:custDataLst>
              <p:tags r:id="rId6"/>
            </p:custDataLst>
          </p:nvPr>
        </p:nvSpPr>
        <p:spPr/>
        <p:txBody>
          <a:bodyPr/>
          <a:lstStyle/>
          <a:p>
            <a:r>
              <a:rPr lang="zh-CN" altLang="en-US" dirty="0"/>
              <a:t>单击此处编辑母版标题样式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sp>
        <p:nvSpPr>
          <p:cNvPr id="26" name="矩形 25"/>
          <p:cNvSpPr/>
          <p:nvPr userDrawn="1">
            <p:custDataLst>
              <p:tags r:id="rId2"/>
            </p:custDataLst>
          </p:nvPr>
        </p:nvSpPr>
        <p:spPr>
          <a:xfrm>
            <a:off x="0" y="0"/>
            <a:ext cx="9144000" cy="51435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9" name="任意多边形: 形状 8"/>
          <p:cNvSpPr/>
          <p:nvPr userDrawn="1">
            <p:custDataLst>
              <p:tags r:id="rId3"/>
            </p:custDataLst>
          </p:nvPr>
        </p:nvSpPr>
        <p:spPr>
          <a:xfrm flipV="1">
            <a:off x="8049828" y="4132111"/>
            <a:ext cx="1094171" cy="1011389"/>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gradFill flip="none" rotWithShape="1">
            <a:gsLst>
              <a:gs pos="0">
                <a:schemeClr val="accent1">
                  <a:lumMod val="20000"/>
                  <a:lumOff val="80000"/>
                  <a:alpha val="50000"/>
                </a:schemeClr>
              </a:gs>
              <a:gs pos="72000">
                <a:schemeClr val="accent1">
                  <a:lumMod val="20000"/>
                  <a:lumOff val="80000"/>
                  <a:alpha val="0"/>
                </a:schemeClr>
              </a:gs>
            </a:gsLst>
            <a:lin ang="18900000" scaled="1"/>
            <a:tileRect/>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sz="1350"/>
          </a:p>
        </p:txBody>
      </p:sp>
      <p:sp>
        <p:nvSpPr>
          <p:cNvPr id="7" name="任意多边形: 形状 6"/>
          <p:cNvSpPr/>
          <p:nvPr userDrawn="1">
            <p:custDataLst>
              <p:tags r:id="rId4"/>
            </p:custDataLst>
          </p:nvPr>
        </p:nvSpPr>
        <p:spPr>
          <a:xfrm flipH="1">
            <a:off x="0" y="0"/>
            <a:ext cx="3954304" cy="3655219"/>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accent1">
              <a:lumMod val="20000"/>
              <a:lumOff val="80000"/>
              <a:alpha val="4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8" name="任意多边形: 形状 7"/>
          <p:cNvSpPr/>
          <p:nvPr userDrawn="1">
            <p:custDataLst>
              <p:tags r:id="rId5"/>
            </p:custDataLst>
          </p:nvPr>
        </p:nvSpPr>
        <p:spPr>
          <a:xfrm flipH="1">
            <a:off x="0" y="0"/>
            <a:ext cx="2813209" cy="2731294"/>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bg1">
              <a:alpha val="5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12" name="椭圆 11"/>
          <p:cNvSpPr/>
          <p:nvPr userDrawn="1">
            <p:custDataLst>
              <p:tags r:id="rId6"/>
            </p:custDataLst>
          </p:nvPr>
        </p:nvSpPr>
        <p:spPr>
          <a:xfrm flipH="1">
            <a:off x="3644567" y="688226"/>
            <a:ext cx="216694" cy="216694"/>
          </a:xfrm>
          <a:prstGeom prst="ellipse">
            <a:avLst/>
          </a:prstGeom>
          <a:gradFill flip="none" rotWithShape="1">
            <a:gsLst>
              <a:gs pos="13000">
                <a:schemeClr val="accent1">
                  <a:lumMod val="40000"/>
                  <a:lumOff val="60000"/>
                </a:schemeClr>
              </a:gs>
              <a:gs pos="85000">
                <a:schemeClr val="accent3"/>
              </a:gs>
              <a:gs pos="52000">
                <a:schemeClr val="accent1"/>
              </a:gs>
            </a:gsLst>
            <a:path path="circle">
              <a:fillToRect r="100000" b="100000"/>
            </a:path>
            <a:tileRect l="-100000" t="-100000"/>
          </a:gradFill>
          <a:ln>
            <a:noFill/>
          </a:ln>
          <a:effectLst>
            <a:outerShdw blurRad="127000" dist="1905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15" name="任意多边形: 形状 14"/>
          <p:cNvSpPr/>
          <p:nvPr userDrawn="1">
            <p:custDataLst>
              <p:tags r:id="rId7"/>
            </p:custDataLst>
          </p:nvPr>
        </p:nvSpPr>
        <p:spPr>
          <a:xfrm flipH="1">
            <a:off x="0" y="0"/>
            <a:ext cx="1671638" cy="1623060"/>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accent1">
              <a:lumMod val="60000"/>
              <a:lumOff val="40000"/>
              <a:alpha val="1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sz="1350"/>
          </a:p>
        </p:txBody>
      </p:sp>
      <p:sp>
        <p:nvSpPr>
          <p:cNvPr id="16" name="图形 24"/>
          <p:cNvSpPr/>
          <p:nvPr userDrawn="1">
            <p:custDataLst>
              <p:tags r:id="rId8"/>
            </p:custDataLst>
          </p:nvPr>
        </p:nvSpPr>
        <p:spPr>
          <a:xfrm flipH="1">
            <a:off x="0" y="442436"/>
            <a:ext cx="1671638" cy="1232535"/>
          </a:xfrm>
          <a:custGeom>
            <a:avLst/>
            <a:gdLst>
              <a:gd name="connsiteX0" fmla="*/ 305151 w 1622268"/>
              <a:gd name="connsiteY0" fmla="*/ 689 h 1196098"/>
              <a:gd name="connsiteX1" fmla="*/ 532418 w 1622268"/>
              <a:gd name="connsiteY1" fmla="*/ 142707 h 1196098"/>
              <a:gd name="connsiteX2" fmla="*/ 1579882 w 1622268"/>
              <a:gd name="connsiteY2" fmla="*/ 601241 h 1196098"/>
              <a:gd name="connsiteX3" fmla="*/ 1622269 w 1622268"/>
              <a:gd name="connsiteY3" fmla="*/ 589430 h 1196098"/>
              <a:gd name="connsiteX4" fmla="*/ 1622269 w 1622268"/>
              <a:gd name="connsiteY4" fmla="*/ 1173217 h 1196098"/>
              <a:gd name="connsiteX5" fmla="*/ 1567976 w 1622268"/>
              <a:gd name="connsiteY5" fmla="*/ 1183123 h 1196098"/>
              <a:gd name="connsiteX6" fmla="*/ 970282 w 1622268"/>
              <a:gd name="connsiteY6" fmla="*/ 1143118 h 1196098"/>
              <a:gd name="connsiteX7" fmla="*/ 38261 w 1622268"/>
              <a:gd name="connsiteY7" fmla="*/ 427981 h 1196098"/>
              <a:gd name="connsiteX8" fmla="*/ 142655 w 1622268"/>
              <a:gd name="connsiteY8" fmla="*/ 38313 h 1196098"/>
              <a:gd name="connsiteX9" fmla="*/ 305151 w 1622268"/>
              <a:gd name="connsiteY9" fmla="*/ 689 h 1196098"/>
              <a:gd name="connsiteX10" fmla="*/ 305151 w 1622268"/>
              <a:gd name="connsiteY10" fmla="*/ 689 h 119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2268" h="1196098">
                <a:moveTo>
                  <a:pt x="305151" y="689"/>
                </a:moveTo>
                <a:cubicBezTo>
                  <a:pt x="396496" y="7166"/>
                  <a:pt x="483174" y="57363"/>
                  <a:pt x="532418" y="142707"/>
                </a:cubicBezTo>
                <a:cubicBezTo>
                  <a:pt x="748445" y="516849"/>
                  <a:pt x="1178975" y="691538"/>
                  <a:pt x="1579882" y="601241"/>
                </a:cubicBezTo>
                <a:lnTo>
                  <a:pt x="1622269" y="589430"/>
                </a:lnTo>
                <a:lnTo>
                  <a:pt x="1622269" y="1173217"/>
                </a:lnTo>
                <a:cubicBezTo>
                  <a:pt x="1622269" y="1173217"/>
                  <a:pt x="1567976" y="1183123"/>
                  <a:pt x="1567976" y="1183123"/>
                </a:cubicBezTo>
                <a:cubicBezTo>
                  <a:pt x="1370713" y="1209126"/>
                  <a:pt x="1168307" y="1196172"/>
                  <a:pt x="970282" y="1143118"/>
                </a:cubicBezTo>
                <a:cubicBezTo>
                  <a:pt x="574233" y="1037009"/>
                  <a:pt x="243239" y="783073"/>
                  <a:pt x="38261" y="427981"/>
                </a:cubicBezTo>
                <a:cubicBezTo>
                  <a:pt x="-40511" y="291583"/>
                  <a:pt x="6257" y="117085"/>
                  <a:pt x="142655" y="38313"/>
                </a:cubicBezTo>
                <a:cubicBezTo>
                  <a:pt x="193804" y="8786"/>
                  <a:pt x="250287" y="-3121"/>
                  <a:pt x="305151" y="689"/>
                </a:cubicBezTo>
                <a:lnTo>
                  <a:pt x="305151" y="689"/>
                </a:lnTo>
                <a:close/>
              </a:path>
            </a:pathLst>
          </a:cu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p>
            <a:pPr algn="ctr"/>
            <a:endParaRPr lang="zh-CN" altLang="en-US" sz="1350">
              <a:solidFill>
                <a:schemeClr val="lt1"/>
              </a:solidFill>
            </a:endParaRPr>
          </a:p>
        </p:txBody>
      </p:sp>
      <p:sp>
        <p:nvSpPr>
          <p:cNvPr id="19" name="图形 16"/>
          <p:cNvSpPr/>
          <p:nvPr userDrawn="1">
            <p:custDataLst>
              <p:tags r:id="rId9"/>
            </p:custDataLst>
          </p:nvPr>
        </p:nvSpPr>
        <p:spPr>
          <a:xfrm flipH="1">
            <a:off x="622459" y="0"/>
            <a:ext cx="2736533" cy="2952274"/>
          </a:xfrm>
          <a:custGeom>
            <a:avLst/>
            <a:gdLst>
              <a:gd name="connsiteX0" fmla="*/ 4671 w 2738556"/>
              <a:gd name="connsiteY0" fmla="*/ 0 h 2954675"/>
              <a:gd name="connsiteX1" fmla="*/ 1087663 w 2738556"/>
              <a:gd name="connsiteY1" fmla="*/ 0 h 2954675"/>
              <a:gd name="connsiteX2" fmla="*/ 1079662 w 2738556"/>
              <a:gd name="connsiteY2" fmla="*/ 159068 h 2954675"/>
              <a:gd name="connsiteX3" fmla="*/ 2359727 w 2738556"/>
              <a:gd name="connsiteY3" fmla="*/ 1900523 h 2954675"/>
              <a:gd name="connsiteX4" fmla="*/ 2713962 w 2738556"/>
              <a:gd name="connsiteY4" fmla="*/ 2575846 h 2954675"/>
              <a:gd name="connsiteX5" fmla="*/ 2038639 w 2738556"/>
              <a:gd name="connsiteY5" fmla="*/ 2930081 h 2954675"/>
              <a:gd name="connsiteX6" fmla="*/ 333378 w 2738556"/>
              <a:gd name="connsiteY6" fmla="*/ 1507998 h 2954675"/>
              <a:gd name="connsiteX7" fmla="*/ 99 w 2738556"/>
              <a:gd name="connsiteY7" fmla="*/ 140399 h 2954675"/>
              <a:gd name="connsiteX8" fmla="*/ 4671 w 2738556"/>
              <a:gd name="connsiteY8" fmla="*/ 0 h 2954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38556" h="2954675">
                <a:moveTo>
                  <a:pt x="4671" y="0"/>
                </a:moveTo>
                <a:lnTo>
                  <a:pt x="1087663" y="0"/>
                </a:lnTo>
                <a:cubicBezTo>
                  <a:pt x="1087663" y="0"/>
                  <a:pt x="1079662" y="159068"/>
                  <a:pt x="1079662" y="159068"/>
                </a:cubicBezTo>
                <a:cubicBezTo>
                  <a:pt x="1079472" y="935736"/>
                  <a:pt x="1580201" y="1657350"/>
                  <a:pt x="2359727" y="1900523"/>
                </a:cubicBezTo>
                <a:cubicBezTo>
                  <a:pt x="2643953" y="1989201"/>
                  <a:pt x="2802639" y="2291620"/>
                  <a:pt x="2713962" y="2575846"/>
                </a:cubicBezTo>
                <a:cubicBezTo>
                  <a:pt x="2625284" y="2860072"/>
                  <a:pt x="2322865" y="3018758"/>
                  <a:pt x="2038639" y="2930081"/>
                </a:cubicBezTo>
                <a:cubicBezTo>
                  <a:pt x="1298928" y="2699290"/>
                  <a:pt x="693328" y="2194274"/>
                  <a:pt x="333378" y="1507998"/>
                </a:cubicBezTo>
                <a:cubicBezTo>
                  <a:pt x="108398" y="1079087"/>
                  <a:pt x="-3807" y="611410"/>
                  <a:pt x="99" y="140399"/>
                </a:cubicBezTo>
                <a:lnTo>
                  <a:pt x="4671" y="0"/>
                </a:lnTo>
                <a:close/>
              </a:path>
            </a:pathLst>
          </a:custGeom>
          <a:gradFill flip="none" rotWithShape="1">
            <a:gsLst>
              <a:gs pos="0">
                <a:schemeClr val="accent1">
                  <a:lumMod val="40000"/>
                  <a:lumOff val="60000"/>
                </a:schemeClr>
              </a:gs>
              <a:gs pos="93000">
                <a:schemeClr val="accent3"/>
              </a:gs>
              <a:gs pos="52000">
                <a:schemeClr val="accent1"/>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endParaRPr lang="zh-CN" altLang="en-US" sz="1350">
              <a:solidFill>
                <a:schemeClr val="lt1"/>
              </a:solidFill>
              <a:sym typeface="+mn-ea"/>
            </a:endParaRPr>
          </a:p>
        </p:txBody>
      </p:sp>
      <p:cxnSp>
        <p:nvCxnSpPr>
          <p:cNvPr id="27" name="直接连接符 26"/>
          <p:cNvCxnSpPr/>
          <p:nvPr userDrawn="1">
            <p:custDataLst>
              <p:tags r:id="rId10"/>
            </p:custDataLst>
          </p:nvPr>
        </p:nvCxnSpPr>
        <p:spPr>
          <a:xfrm>
            <a:off x="8197688" y="516255"/>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userDrawn="1">
            <p:custDataLst>
              <p:tags r:id="rId11"/>
            </p:custDataLst>
          </p:nvPr>
        </p:nvCxnSpPr>
        <p:spPr>
          <a:xfrm>
            <a:off x="8197688" y="568166"/>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userDrawn="1">
            <p:custDataLst>
              <p:tags r:id="rId12"/>
            </p:custDataLst>
          </p:nvPr>
        </p:nvCxnSpPr>
        <p:spPr>
          <a:xfrm>
            <a:off x="8197688" y="619601"/>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13" name="椭圆 12"/>
          <p:cNvSpPr/>
          <p:nvPr userDrawn="1">
            <p:custDataLst>
              <p:tags r:id="rId13"/>
            </p:custDataLst>
          </p:nvPr>
        </p:nvSpPr>
        <p:spPr>
          <a:xfrm flipH="1">
            <a:off x="1051084" y="3209317"/>
            <a:ext cx="606266" cy="606266"/>
          </a:xfrm>
          <a:prstGeom prst="ellipse">
            <a:avLst/>
          </a:prstGeom>
          <a:gradFill flip="none" rotWithShape="1">
            <a:gsLst>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254000" dist="254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4" name="日期占位符 3"/>
          <p:cNvSpPr>
            <a:spLocks noGrp="1"/>
          </p:cNvSpPr>
          <p:nvPr>
            <p:ph type="dt" sz="half" idx="10"/>
            <p:custDataLst>
              <p:tags r:id="rId14"/>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5"/>
            </p:custDataLst>
          </p:nvPr>
        </p:nvSpPr>
        <p:spPr/>
        <p:txBody>
          <a:bodyPr/>
          <a:lstStyle/>
          <a:p>
            <a:endParaRPr lang="zh-CN" altLang="en-US"/>
          </a:p>
        </p:txBody>
      </p:sp>
      <p:sp>
        <p:nvSpPr>
          <p:cNvPr id="6" name="灯片编号占位符 5"/>
          <p:cNvSpPr>
            <a:spLocks noGrp="1"/>
          </p:cNvSpPr>
          <p:nvPr>
            <p:ph type="sldNum" sz="quarter" idx="12"/>
            <p:custDataLst>
              <p:tags r:id="rId16"/>
            </p:custDataLst>
          </p:nvPr>
        </p:nvSpPr>
        <p:spPr>
          <a:xfrm>
            <a:off x="6457950" y="4767263"/>
            <a:ext cx="2057400" cy="273844"/>
          </a:xfrm>
        </p:spPr>
        <p:txBody>
          <a:bodyPr wrap="square">
            <a:normAutofit/>
          </a:bodyPr>
          <a:lstStyle/>
          <a:p>
            <a:fld id="{BE5F26B5-172A-4DC2-B0B7-181CFC56B87C}" type="slidenum">
              <a:rPr lang="zh-CN" altLang="en-US" smtClean="0"/>
            </a:fld>
            <a:endParaRPr lang="zh-CN" altLang="en-US"/>
          </a:p>
        </p:txBody>
      </p:sp>
      <p:sp>
        <p:nvSpPr>
          <p:cNvPr id="2" name="标题 1"/>
          <p:cNvSpPr>
            <a:spLocks noGrp="1"/>
          </p:cNvSpPr>
          <p:nvPr>
            <p:ph type="ctrTitle"/>
            <p:custDataLst>
              <p:tags r:id="rId17"/>
            </p:custDataLst>
          </p:nvPr>
        </p:nvSpPr>
        <p:spPr>
          <a:xfrm>
            <a:off x="1763765" y="1865639"/>
            <a:ext cx="6607518" cy="917089"/>
          </a:xfrm>
        </p:spPr>
        <p:txBody>
          <a:bodyPr wrap="square" anchor="b" anchorCtr="0">
            <a:normAutofit/>
          </a:bodyPr>
          <a:lstStyle>
            <a:lvl1pPr algn="r">
              <a:lnSpc>
                <a:spcPct val="100000"/>
              </a:lnSpc>
              <a:defRPr sz="4050">
                <a:solidFill>
                  <a:schemeClr val="tx2"/>
                </a:solidFill>
              </a:defRPr>
            </a:lvl1pPr>
          </a:lstStyle>
          <a:p>
            <a:r>
              <a:rPr lang="zh-CN" altLang="en-US" dirty="0"/>
              <a:t>单击此处编辑母版标题样式</a:t>
            </a:r>
            <a:endParaRPr lang="zh-CN" altLang="en-US" dirty="0"/>
          </a:p>
        </p:txBody>
      </p:sp>
      <p:sp>
        <p:nvSpPr>
          <p:cNvPr id="10" name="公司名占位符 6"/>
          <p:cNvSpPr>
            <a:spLocks noGrp="1"/>
          </p:cNvSpPr>
          <p:nvPr>
            <p:ph type="body" sz="quarter" idx="13" hasCustomPrompt="1"/>
            <p:custDataLst>
              <p:tags r:id="rId18"/>
            </p:custDataLst>
          </p:nvPr>
        </p:nvSpPr>
        <p:spPr>
          <a:xfrm>
            <a:off x="5895972" y="378000"/>
            <a:ext cx="2160000" cy="378000"/>
          </a:xfrm>
        </p:spPr>
        <p:txBody>
          <a:bodyPr wrap="square" anchor="ctr">
            <a:normAutofit/>
          </a:bodyPr>
          <a:lstStyle>
            <a:lvl1pPr marL="0" indent="0" algn="r">
              <a:lnSpc>
                <a:spcPct val="100000"/>
              </a:lnSpc>
              <a:buNone/>
              <a:defRPr sz="1350"/>
            </a:lvl1pPr>
          </a:lstStyle>
          <a:p>
            <a:pPr lvl="0"/>
            <a:r>
              <a:rPr lang="zh-CN" altLang="en-US" dirty="0"/>
              <a:t>公司名</a:t>
            </a:r>
            <a:endParaRPr lang="zh-CN" altLang="en-US" dirty="0"/>
          </a:p>
        </p:txBody>
      </p:sp>
      <p:sp>
        <p:nvSpPr>
          <p:cNvPr id="20" name="署名占位符 10"/>
          <p:cNvSpPr>
            <a:spLocks noGrp="1"/>
          </p:cNvSpPr>
          <p:nvPr>
            <p:ph type="body" sz="quarter" idx="17" hasCustomPrompt="1"/>
            <p:custDataLst>
              <p:tags r:id="rId19"/>
            </p:custDataLst>
          </p:nvPr>
        </p:nvSpPr>
        <p:spPr>
          <a:xfrm>
            <a:off x="6213341" y="3064424"/>
            <a:ext cx="2160000" cy="378000"/>
          </a:xfrm>
          <a:prstGeom prst="roundRect">
            <a:avLst>
              <a:gd name="adj" fmla="val 50000"/>
            </a:avLst>
          </a:prstGeom>
          <a:solidFill>
            <a:schemeClr val="accent1">
              <a:lumMod val="20000"/>
              <a:lumOff val="80000"/>
              <a:alpha val="50000"/>
            </a:schemeClr>
          </a:solidFill>
          <a:ln>
            <a:solidFill>
              <a:schemeClr val="accent1">
                <a:lumMod val="20000"/>
                <a:lumOff val="80000"/>
              </a:schemeClr>
            </a:solidFill>
          </a:ln>
        </p:spPr>
        <p:txBody>
          <a:bodyPr wrap="square" anchor="ctr">
            <a:normAutofit/>
          </a:bodyPr>
          <a:lstStyle>
            <a:lvl1pPr marL="0" indent="0" algn="ctr">
              <a:lnSpc>
                <a:spcPct val="100000"/>
              </a:lnSpc>
              <a:buNone/>
              <a:defRPr sz="1350" b="0">
                <a:solidFill>
                  <a:schemeClr val="tx2"/>
                </a:solidFill>
              </a:defRPr>
            </a:lvl1pPr>
          </a:lstStyle>
          <a:p>
            <a:pPr lvl="0"/>
            <a:r>
              <a:rPr lang="zh-CN" altLang="en-US" dirty="0"/>
              <a:t>署名</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空白">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9" name="文本占位符 8"/>
          <p:cNvSpPr>
            <a:spLocks noGrp="1"/>
          </p:cNvSpPr>
          <p:nvPr>
            <p:ph type="body" sz="quarter" idx="10" hasCustomPrompt="1"/>
          </p:nvPr>
        </p:nvSpPr>
        <p:spPr>
          <a:xfrm>
            <a:off x="5885790" y="2523088"/>
            <a:ext cx="2144187" cy="523192"/>
          </a:xfrm>
        </p:spPr>
        <p:txBody>
          <a:bodyPr>
            <a:noAutofit/>
          </a:bodyPr>
          <a:lstStyle>
            <a:lvl1pPr marL="0" indent="0">
              <a:buNone/>
              <a:defRPr sz="4000" b="1">
                <a:solidFill>
                  <a:schemeClr val="bg1"/>
                </a:solidFill>
                <a:latin typeface="+mn-lt"/>
                <a:ea typeface="+mn-ea"/>
                <a:cs typeface="Arial" panose="020B0604020202020204" pitchFamily="34" charset="0"/>
              </a:defRPr>
            </a:lvl1pPr>
          </a:lstStyle>
          <a:p>
            <a:pPr lvl="0"/>
            <a:r>
              <a:rPr lang="en-US" altLang="zh-CN" dirty="0"/>
              <a:t>PART  1</a:t>
            </a:r>
            <a:endParaRPr lang="zh-CN" altLang="en-US" dirty="0"/>
          </a:p>
        </p:txBody>
      </p:sp>
      <p:pic>
        <p:nvPicPr>
          <p:cNvPr id="2051" name="Picture 3" descr="E:\徐德利项目1\应用矢量提取\应用矢量整理\电子模板\B2-20.png"/>
          <p:cNvPicPr>
            <a:picLocks noChangeAspect="1" noChangeArrowheads="1"/>
          </p:cNvPicPr>
          <p:nvPr userDrawn="1"/>
        </p:nvPicPr>
        <p:blipFill>
          <a:blip r:embed="rId3" cstate="print"/>
          <a:srcRect/>
          <a:stretch>
            <a:fillRect/>
          </a:stretch>
        </p:blipFill>
        <p:spPr bwMode="auto">
          <a:xfrm>
            <a:off x="-1" y="2601533"/>
            <a:ext cx="8880379" cy="837126"/>
          </a:xfrm>
          <a:prstGeom prst="rect">
            <a:avLst/>
          </a:prstGeom>
          <a:noFill/>
        </p:spPr>
      </p:pic>
      <p:pic>
        <p:nvPicPr>
          <p:cNvPr id="1027" name="Picture 3" descr="Z:\品牌组\1225\品牌和VI\傲梦logo\傲梦logo\370-211-bai.png370-211-bai"/>
          <p:cNvPicPr>
            <a:picLocks noChangeAspect="1" noChangeArrowheads="1"/>
          </p:cNvPicPr>
          <p:nvPr userDrawn="1"/>
        </p:nvPicPr>
        <p:blipFill>
          <a:blip r:embed="rId4"/>
          <a:srcRect/>
          <a:stretch>
            <a:fillRect/>
          </a:stretch>
        </p:blipFill>
        <p:spPr bwMode="auto">
          <a:xfrm>
            <a:off x="7041055" y="271873"/>
            <a:ext cx="1545427" cy="6680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1"/>
        </a:solidFill>
        <a:effectLst/>
      </p:bgPr>
    </p:bg>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9174" y="155573"/>
            <a:ext cx="974785" cy="421812"/>
          </a:xfrm>
          <a:prstGeom prst="rect">
            <a:avLst/>
          </a:prstGeom>
        </p:spPr>
      </p:pic>
      <p:sp>
        <p:nvSpPr>
          <p:cNvPr id="6" name="内容占位符 2"/>
          <p:cNvSpPr>
            <a:spLocks noGrp="1"/>
          </p:cNvSpPr>
          <p:nvPr>
            <p:ph idx="1"/>
          </p:nvPr>
        </p:nvSpPr>
        <p:spPr>
          <a:xfrm>
            <a:off x="598868" y="1027134"/>
            <a:ext cx="7916482" cy="3670126"/>
          </a:xfrm>
        </p:spPr>
        <p:txBody>
          <a:bodyPr/>
          <a:lstStyle>
            <a:lvl1pPr>
              <a:defRPr>
                <a:solidFill>
                  <a:schemeClr val="tx1">
                    <a:lumMod val="65000"/>
                    <a:lumOff val="35000"/>
                  </a:schemeClr>
                </a:solidFill>
                <a:latin typeface="+mn-lt"/>
                <a:ea typeface="+mn-ea"/>
              </a:defRPr>
            </a:lvl1pPr>
            <a:lvl2pPr>
              <a:defRPr>
                <a:solidFill>
                  <a:schemeClr val="tx1">
                    <a:lumMod val="65000"/>
                    <a:lumOff val="35000"/>
                  </a:schemeClr>
                </a:solidFill>
                <a:latin typeface="+mn-lt"/>
                <a:ea typeface="+mn-ea"/>
              </a:defRPr>
            </a:lvl2pPr>
            <a:lvl3pPr>
              <a:defRPr>
                <a:solidFill>
                  <a:schemeClr val="tx1">
                    <a:lumMod val="65000"/>
                    <a:lumOff val="35000"/>
                  </a:schemeClr>
                </a:solidFill>
                <a:latin typeface="+mn-lt"/>
                <a:ea typeface="+mn-ea"/>
              </a:defRPr>
            </a:lvl3pPr>
            <a:lvl4pPr>
              <a:defRPr>
                <a:solidFill>
                  <a:schemeClr val="tx1">
                    <a:lumMod val="65000"/>
                    <a:lumOff val="35000"/>
                  </a:schemeClr>
                </a:solidFill>
                <a:latin typeface="+mn-lt"/>
                <a:ea typeface="+mn-ea"/>
              </a:defRPr>
            </a:lvl4pPr>
            <a:lvl5pPr>
              <a:defRPr>
                <a:solidFill>
                  <a:schemeClr val="tx1">
                    <a:lumMod val="65000"/>
                    <a:lumOff val="35000"/>
                  </a:schemeClr>
                </a:solidFill>
                <a:latin typeface="+mn-lt"/>
                <a:ea typeface="+mn-ea"/>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标题 1"/>
          <p:cNvSpPr>
            <a:spLocks noGrp="1"/>
          </p:cNvSpPr>
          <p:nvPr>
            <p:ph type="title"/>
          </p:nvPr>
        </p:nvSpPr>
        <p:spPr>
          <a:xfrm>
            <a:off x="598868" y="261832"/>
            <a:ext cx="5098983" cy="505846"/>
          </a:xfrm>
        </p:spPr>
        <p:txBody>
          <a:bodyPr>
            <a:normAutofit/>
          </a:bodyPr>
          <a:lstStyle>
            <a:lvl1pPr>
              <a:defRPr sz="2400">
                <a:solidFill>
                  <a:srgbClr val="EE3569"/>
                </a:solidFill>
                <a:latin typeface="+mj-lt"/>
                <a:ea typeface="+mj-ea"/>
              </a:defRPr>
            </a:lvl1pPr>
          </a:lstStyle>
          <a:p>
            <a:r>
              <a:rPr lang="zh-CN" altLang="en-US" dirty="0"/>
              <a:t>单击此处编辑母版标题样式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和内容">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idx="1"/>
          </p:nvPr>
        </p:nvSpPr>
        <p:spPr>
          <a:xfrm>
            <a:off x="598868" y="1675590"/>
            <a:ext cx="7916482" cy="2625956"/>
          </a:xfrm>
        </p:spPr>
        <p:txBody>
          <a:bodyPr/>
          <a:lstStyle>
            <a:lvl1pPr>
              <a:defRPr>
                <a:solidFill>
                  <a:schemeClr val="tx1">
                    <a:lumMod val="65000"/>
                    <a:lumOff val="35000"/>
                  </a:schemeClr>
                </a:solidFill>
                <a:latin typeface="+mn-lt"/>
                <a:ea typeface="+mn-ea"/>
              </a:defRPr>
            </a:lvl1pPr>
            <a:lvl2pPr>
              <a:defRPr>
                <a:solidFill>
                  <a:schemeClr val="tx1">
                    <a:lumMod val="65000"/>
                    <a:lumOff val="35000"/>
                  </a:schemeClr>
                </a:solidFill>
                <a:latin typeface="+mn-lt"/>
                <a:ea typeface="+mn-ea"/>
              </a:defRPr>
            </a:lvl2pPr>
            <a:lvl3pPr>
              <a:defRPr>
                <a:solidFill>
                  <a:schemeClr val="tx1">
                    <a:lumMod val="65000"/>
                    <a:lumOff val="35000"/>
                  </a:schemeClr>
                </a:solidFill>
                <a:latin typeface="+mn-lt"/>
                <a:ea typeface="+mn-ea"/>
              </a:defRPr>
            </a:lvl3pPr>
            <a:lvl4pPr>
              <a:defRPr>
                <a:solidFill>
                  <a:schemeClr val="tx1">
                    <a:lumMod val="65000"/>
                    <a:lumOff val="35000"/>
                  </a:schemeClr>
                </a:solidFill>
                <a:latin typeface="+mn-lt"/>
                <a:ea typeface="+mn-ea"/>
              </a:defRPr>
            </a:lvl4pPr>
            <a:lvl5pPr>
              <a:defRPr>
                <a:solidFill>
                  <a:schemeClr val="tx1">
                    <a:lumMod val="65000"/>
                    <a:lumOff val="35000"/>
                  </a:schemeClr>
                </a:solidFill>
                <a:latin typeface="+mn-lt"/>
                <a:ea typeface="+mn-ea"/>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8" name="标题 1"/>
          <p:cNvSpPr>
            <a:spLocks noGrp="1"/>
          </p:cNvSpPr>
          <p:nvPr>
            <p:ph type="title"/>
          </p:nvPr>
        </p:nvSpPr>
        <p:spPr>
          <a:xfrm>
            <a:off x="607423" y="1042103"/>
            <a:ext cx="7927522" cy="505846"/>
          </a:xfrm>
        </p:spPr>
        <p:txBody>
          <a:bodyPr>
            <a:normAutofit/>
          </a:bodyPr>
          <a:lstStyle>
            <a:lvl1pPr>
              <a:defRPr sz="2400">
                <a:solidFill>
                  <a:srgbClr val="EE3569"/>
                </a:solidFill>
                <a:latin typeface="+mj-lt"/>
                <a:ea typeface="+mj-ea"/>
              </a:defRPr>
            </a:lvl1pPr>
          </a:lstStyle>
          <a:p>
            <a:r>
              <a:rPr lang="zh-CN" altLang="en-US" dirty="0"/>
              <a:t>单击此处编辑母版标题样式</a:t>
            </a:r>
            <a:endParaRPr lang="zh-CN" altLang="en-US" dirty="0"/>
          </a:p>
        </p:txBody>
      </p:sp>
      <p:pic>
        <p:nvPicPr>
          <p:cNvPr id="11" name="Picture 3" descr="Z:\品牌组\1225\品牌和VI\傲梦logo\傲梦logo\图片2.png图片2"/>
          <p:cNvPicPr>
            <a:picLocks noChangeAspect="1" noChangeArrowheads="1"/>
          </p:cNvPicPr>
          <p:nvPr userDrawn="1"/>
        </p:nvPicPr>
        <p:blipFill>
          <a:blip r:embed="rId3"/>
          <a:srcRect/>
          <a:stretch>
            <a:fillRect/>
          </a:stretch>
        </p:blipFill>
        <p:spPr bwMode="auto">
          <a:xfrm>
            <a:off x="7514629" y="4702721"/>
            <a:ext cx="1264920" cy="205718"/>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两栏内容">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628650" y="1636123"/>
            <a:ext cx="3886200" cy="2947364"/>
          </a:xfrm>
        </p:spPr>
        <p:txBody>
          <a:bodyPr/>
          <a:lstStyle>
            <a:lvl1pPr>
              <a:defRPr>
                <a:solidFill>
                  <a:schemeClr val="tx1">
                    <a:lumMod val="65000"/>
                    <a:lumOff val="35000"/>
                  </a:schemeClr>
                </a:solidFill>
                <a:latin typeface="+mn-lt"/>
                <a:ea typeface="+mn-ea"/>
              </a:defRPr>
            </a:lvl1pPr>
            <a:lvl2pPr>
              <a:defRPr>
                <a:solidFill>
                  <a:schemeClr val="tx1">
                    <a:lumMod val="65000"/>
                    <a:lumOff val="35000"/>
                  </a:schemeClr>
                </a:solidFill>
                <a:latin typeface="+mn-lt"/>
                <a:ea typeface="+mn-ea"/>
              </a:defRPr>
            </a:lvl2pPr>
            <a:lvl3pPr>
              <a:defRPr>
                <a:solidFill>
                  <a:schemeClr val="tx1">
                    <a:lumMod val="65000"/>
                    <a:lumOff val="35000"/>
                  </a:schemeClr>
                </a:solidFill>
                <a:latin typeface="+mn-lt"/>
                <a:ea typeface="+mn-ea"/>
              </a:defRPr>
            </a:lvl3pPr>
            <a:lvl4pPr>
              <a:defRPr>
                <a:solidFill>
                  <a:schemeClr val="tx1">
                    <a:lumMod val="65000"/>
                    <a:lumOff val="35000"/>
                  </a:schemeClr>
                </a:solidFill>
                <a:latin typeface="+mn-lt"/>
                <a:ea typeface="+mn-ea"/>
              </a:defRPr>
            </a:lvl4pPr>
            <a:lvl5pPr>
              <a:defRPr>
                <a:solidFill>
                  <a:schemeClr val="tx1">
                    <a:lumMod val="65000"/>
                    <a:lumOff val="35000"/>
                  </a:schemeClr>
                </a:solidFill>
                <a:latin typeface="+mn-lt"/>
                <a:ea typeface="+mn-ea"/>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4629150" y="1636123"/>
            <a:ext cx="3886200" cy="2947364"/>
          </a:xfrm>
        </p:spPr>
        <p:txBody>
          <a:bodyPr/>
          <a:lstStyle>
            <a:lvl1pPr>
              <a:defRPr>
                <a:solidFill>
                  <a:schemeClr val="tx1">
                    <a:lumMod val="65000"/>
                    <a:lumOff val="35000"/>
                  </a:schemeClr>
                </a:solidFill>
                <a:latin typeface="+mn-lt"/>
                <a:ea typeface="+mn-ea"/>
              </a:defRPr>
            </a:lvl1pPr>
            <a:lvl2pPr>
              <a:defRPr>
                <a:solidFill>
                  <a:schemeClr val="tx1">
                    <a:lumMod val="65000"/>
                    <a:lumOff val="35000"/>
                  </a:schemeClr>
                </a:solidFill>
                <a:latin typeface="+mn-lt"/>
                <a:ea typeface="+mn-ea"/>
              </a:defRPr>
            </a:lvl2pPr>
            <a:lvl3pPr>
              <a:defRPr>
                <a:solidFill>
                  <a:schemeClr val="tx1">
                    <a:lumMod val="65000"/>
                    <a:lumOff val="35000"/>
                  </a:schemeClr>
                </a:solidFill>
                <a:latin typeface="+mn-lt"/>
                <a:ea typeface="+mn-ea"/>
              </a:defRPr>
            </a:lvl3pPr>
            <a:lvl4pPr>
              <a:defRPr>
                <a:solidFill>
                  <a:schemeClr val="tx1">
                    <a:lumMod val="65000"/>
                    <a:lumOff val="35000"/>
                  </a:schemeClr>
                </a:solidFill>
                <a:latin typeface="+mn-lt"/>
                <a:ea typeface="+mn-ea"/>
              </a:defRPr>
            </a:lvl4pPr>
            <a:lvl5pPr>
              <a:defRPr>
                <a:solidFill>
                  <a:schemeClr val="tx1">
                    <a:lumMod val="65000"/>
                    <a:lumOff val="35000"/>
                  </a:schemeClr>
                </a:solidFill>
                <a:latin typeface="+mn-lt"/>
                <a:ea typeface="+mn-ea"/>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2" name="标题 1"/>
          <p:cNvSpPr>
            <a:spLocks noGrp="1"/>
          </p:cNvSpPr>
          <p:nvPr>
            <p:ph type="title"/>
          </p:nvPr>
        </p:nvSpPr>
        <p:spPr>
          <a:xfrm>
            <a:off x="617220" y="973523"/>
            <a:ext cx="7927522" cy="505846"/>
          </a:xfrm>
        </p:spPr>
        <p:txBody>
          <a:bodyPr>
            <a:normAutofit/>
          </a:bodyPr>
          <a:lstStyle>
            <a:lvl1pPr>
              <a:defRPr sz="2400">
                <a:solidFill>
                  <a:srgbClr val="EE3569"/>
                </a:solidFill>
                <a:latin typeface="+mj-lt"/>
                <a:ea typeface="+mj-ea"/>
              </a:defRPr>
            </a:lvl1pPr>
          </a:lstStyle>
          <a:p>
            <a:r>
              <a:rPr lang="zh-CN" altLang="en-US" dirty="0"/>
              <a:t>单击此处编辑母版标题样式</a:t>
            </a:r>
            <a:endParaRPr lang="zh-CN" altLang="en-US" dirty="0"/>
          </a:p>
        </p:txBody>
      </p:sp>
      <p:pic>
        <p:nvPicPr>
          <p:cNvPr id="2" name="Picture 3" descr="Z:\品牌组\1225\品牌和VI\傲梦logo\傲梦logo\图片2.png图片2"/>
          <p:cNvPicPr>
            <a:picLocks noChangeAspect="1" noChangeArrowheads="1"/>
          </p:cNvPicPr>
          <p:nvPr userDrawn="1"/>
        </p:nvPicPr>
        <p:blipFill>
          <a:blip r:embed="rId3"/>
          <a:srcRect/>
          <a:stretch>
            <a:fillRect/>
          </a:stretch>
        </p:blipFill>
        <p:spPr bwMode="auto">
          <a:xfrm>
            <a:off x="7514629" y="4702721"/>
            <a:ext cx="1264920" cy="205718"/>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仅标题">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14" name="标题 1"/>
          <p:cNvSpPr>
            <a:spLocks noGrp="1"/>
          </p:cNvSpPr>
          <p:nvPr>
            <p:ph type="title"/>
          </p:nvPr>
        </p:nvSpPr>
        <p:spPr>
          <a:xfrm>
            <a:off x="617220" y="1355611"/>
            <a:ext cx="7927522" cy="505846"/>
          </a:xfrm>
        </p:spPr>
        <p:txBody>
          <a:bodyPr>
            <a:normAutofit/>
          </a:bodyPr>
          <a:lstStyle>
            <a:lvl1pPr>
              <a:defRPr sz="2400">
                <a:solidFill>
                  <a:srgbClr val="EE3569"/>
                </a:solidFill>
                <a:latin typeface="+mj-lt"/>
                <a:ea typeface="+mj-ea"/>
              </a:defRPr>
            </a:lvl1pPr>
          </a:lstStyle>
          <a:p>
            <a:r>
              <a:rPr lang="zh-CN" altLang="en-US" dirty="0"/>
              <a:t>单击此处编辑母版标题样式</a:t>
            </a:r>
            <a:endParaRPr lang="zh-CN" altLang="en-US" dirty="0"/>
          </a:p>
        </p:txBody>
      </p:sp>
      <p:pic>
        <p:nvPicPr>
          <p:cNvPr id="2" name="Picture 3" descr="Z:\品牌组\1225\品牌和VI\傲梦logo\傲梦logo\图片2.png图片2"/>
          <p:cNvPicPr>
            <a:picLocks noChangeAspect="1" noChangeArrowheads="1"/>
          </p:cNvPicPr>
          <p:nvPr userDrawn="1"/>
        </p:nvPicPr>
        <p:blipFill>
          <a:blip r:embed="rId3"/>
          <a:srcRect/>
          <a:stretch>
            <a:fillRect/>
          </a:stretch>
        </p:blipFill>
        <p:spPr bwMode="auto">
          <a:xfrm>
            <a:off x="7514629" y="4702721"/>
            <a:ext cx="1264920" cy="205718"/>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内容与标题">
    <p:bg>
      <p:bgPr>
        <a:blipFill dpi="0" rotWithShape="1">
          <a:blip r:embed="rId2" cstate="print"/>
          <a:srcRect/>
          <a:stretch>
            <a:fillRect/>
          </a:stretch>
        </a:blipFill>
        <a:effectLst/>
      </p:bgPr>
    </p:bg>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629841" y="2057400"/>
            <a:ext cx="2949178" cy="2428875"/>
          </a:xfrm>
        </p:spPr>
        <p:txBody>
          <a:bodyPr/>
          <a:lstStyle>
            <a:lvl1pPr marL="0" indent="0">
              <a:buNone/>
              <a:defRPr sz="1200">
                <a:solidFill>
                  <a:schemeClr val="tx1">
                    <a:lumMod val="65000"/>
                    <a:lumOff val="35000"/>
                  </a:schemeClr>
                </a:solidFill>
                <a:latin typeface="+mn-lt"/>
                <a:ea typeface="+mn-ea"/>
              </a:defRPr>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zh-CN" altLang="en-US" dirty="0"/>
              <a:t>单击此处编辑母版文本样式</a:t>
            </a:r>
            <a:endParaRPr lang="zh-CN" altLang="en-US" dirty="0"/>
          </a:p>
        </p:txBody>
      </p:sp>
      <p:sp>
        <p:nvSpPr>
          <p:cNvPr id="2" name="标题 1"/>
          <p:cNvSpPr>
            <a:spLocks noGrp="1"/>
          </p:cNvSpPr>
          <p:nvPr>
            <p:ph type="title"/>
          </p:nvPr>
        </p:nvSpPr>
        <p:spPr>
          <a:xfrm>
            <a:off x="629841" y="1126672"/>
            <a:ext cx="2949178" cy="807500"/>
          </a:xfrm>
        </p:spPr>
        <p:txBody>
          <a:bodyPr anchor="t"/>
          <a:lstStyle>
            <a:lvl1pPr>
              <a:defRPr sz="2400">
                <a:solidFill>
                  <a:srgbClr val="EE3569"/>
                </a:solidFill>
                <a:latin typeface="+mj-lt"/>
                <a:ea typeface="+mj-ea"/>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3887391" y="1136468"/>
            <a:ext cx="4629150" cy="3378381"/>
          </a:xfrm>
        </p:spPr>
        <p:txBody>
          <a:bodyPr/>
          <a:lstStyle>
            <a:lvl1pPr>
              <a:defRPr sz="2400">
                <a:solidFill>
                  <a:schemeClr val="tx1">
                    <a:lumMod val="65000"/>
                    <a:lumOff val="35000"/>
                  </a:schemeClr>
                </a:solidFill>
                <a:latin typeface="+mn-lt"/>
                <a:ea typeface="+mn-ea"/>
              </a:defRPr>
            </a:lvl1pPr>
            <a:lvl2pPr>
              <a:defRPr sz="2100">
                <a:solidFill>
                  <a:schemeClr val="tx1">
                    <a:lumMod val="65000"/>
                    <a:lumOff val="35000"/>
                  </a:schemeClr>
                </a:solidFill>
                <a:latin typeface="+mn-lt"/>
                <a:ea typeface="+mn-ea"/>
              </a:defRPr>
            </a:lvl2pPr>
            <a:lvl3pPr>
              <a:defRPr sz="1800">
                <a:solidFill>
                  <a:schemeClr val="tx1">
                    <a:lumMod val="65000"/>
                    <a:lumOff val="35000"/>
                  </a:schemeClr>
                </a:solidFill>
                <a:latin typeface="+mn-lt"/>
                <a:ea typeface="+mn-ea"/>
              </a:defRPr>
            </a:lvl3pPr>
            <a:lvl4pPr>
              <a:defRPr sz="1500">
                <a:solidFill>
                  <a:schemeClr val="tx1">
                    <a:lumMod val="65000"/>
                    <a:lumOff val="35000"/>
                  </a:schemeClr>
                </a:solidFill>
                <a:latin typeface="+mn-lt"/>
                <a:ea typeface="+mn-ea"/>
              </a:defRPr>
            </a:lvl4pPr>
            <a:lvl5pPr>
              <a:defRPr sz="1500">
                <a:solidFill>
                  <a:schemeClr val="tx1">
                    <a:lumMod val="65000"/>
                    <a:lumOff val="35000"/>
                  </a:schemeClr>
                </a:solidFill>
                <a:latin typeface="+mn-lt"/>
                <a:ea typeface="+mn-ea"/>
              </a:defRPr>
            </a:lvl5pPr>
            <a:lvl6pPr>
              <a:defRPr sz="1500"/>
            </a:lvl6pPr>
            <a:lvl7pPr>
              <a:defRPr sz="1500"/>
            </a:lvl7pPr>
            <a:lvl8pPr>
              <a:defRPr sz="1500"/>
            </a:lvl8pPr>
            <a:lvl9pPr>
              <a:defRPr sz="1500"/>
            </a:lvl9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pic>
        <p:nvPicPr>
          <p:cNvPr id="5" name="Picture 3" descr="Z:\品牌组\1225\品牌和VI\傲梦logo\傲梦logo\图片2.png图片2"/>
          <p:cNvPicPr>
            <a:picLocks noChangeAspect="1" noChangeArrowheads="1"/>
          </p:cNvPicPr>
          <p:nvPr userDrawn="1"/>
        </p:nvPicPr>
        <p:blipFill>
          <a:blip r:embed="rId3"/>
          <a:srcRect/>
          <a:stretch>
            <a:fillRect/>
          </a:stretch>
        </p:blipFill>
        <p:spPr bwMode="auto">
          <a:xfrm>
            <a:off x="7514629" y="4702721"/>
            <a:ext cx="1264920" cy="205718"/>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6" name="文本占位符 14"/>
          <p:cNvSpPr>
            <a:spLocks noGrp="1"/>
          </p:cNvSpPr>
          <p:nvPr>
            <p:ph type="body" sz="quarter" idx="11" hasCustomPrompt="1"/>
          </p:nvPr>
        </p:nvSpPr>
        <p:spPr>
          <a:xfrm>
            <a:off x="745410" y="2544787"/>
            <a:ext cx="3195526" cy="478631"/>
          </a:xfrm>
        </p:spPr>
        <p:txBody>
          <a:bodyPr>
            <a:normAutofit/>
          </a:bodyPr>
          <a:lstStyle>
            <a:lvl1pPr marL="0" marR="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sz="1800" baseline="0">
                <a:solidFill>
                  <a:schemeClr val="bg1"/>
                </a:solidFill>
                <a:latin typeface="+mn-lt"/>
                <a:ea typeface="+mn-ea"/>
              </a:defRPr>
            </a:lvl1pPr>
          </a:lstStyle>
          <a:p>
            <a:pPr marL="0" marR="0" lvl="0" indent="0" algn="l" defTabSz="685800" rtl="0" eaLnBrk="1" fontAlgn="auto" latinLnBrk="0" hangingPunct="1">
              <a:lnSpc>
                <a:spcPct val="90000"/>
              </a:lnSpc>
              <a:spcBef>
                <a:spcPts val="750"/>
              </a:spcBef>
              <a:spcAft>
                <a:spcPts val="0"/>
              </a:spcAft>
              <a:buClrTx/>
              <a:buSzTx/>
              <a:buFont typeface="Arial" panose="020B0604020202020204" pitchFamily="34" charset="0"/>
              <a:buNone/>
              <a:defRPr/>
            </a:pPr>
            <a:r>
              <a:rPr lang="zh-CN" altLang="en-US" dirty="0"/>
              <a:t>感谢您的聆听！  </a:t>
            </a:r>
            <a:r>
              <a:rPr lang="en-US" altLang="zh-CN" dirty="0"/>
              <a:t>Thank you !</a:t>
            </a:r>
            <a:endParaRPr lang="en-US" altLang="zh-CN" dirty="0"/>
          </a:p>
          <a:p>
            <a:pPr lvl="0"/>
            <a:endParaRPr lang="en-US" altLang="zh-CN" dirty="0"/>
          </a:p>
        </p:txBody>
      </p:sp>
      <p:pic>
        <p:nvPicPr>
          <p:cNvPr id="4099" name="Picture 3" descr="E:\徐德利项目1\应用矢量提取\应用矢量整理\电子模板\B2-19.png"/>
          <p:cNvPicPr>
            <a:picLocks noChangeAspect="1" noChangeArrowheads="1"/>
          </p:cNvPicPr>
          <p:nvPr userDrawn="1"/>
        </p:nvPicPr>
        <p:blipFill>
          <a:blip r:embed="rId3" cstate="print"/>
          <a:srcRect/>
          <a:stretch>
            <a:fillRect/>
          </a:stretch>
        </p:blipFill>
        <p:spPr bwMode="auto">
          <a:xfrm>
            <a:off x="764503" y="2897747"/>
            <a:ext cx="3105926" cy="559381"/>
          </a:xfrm>
          <a:prstGeom prst="rect">
            <a:avLst/>
          </a:prstGeom>
          <a:noFill/>
        </p:spPr>
      </p:pic>
      <p:pic>
        <p:nvPicPr>
          <p:cNvPr id="1027" name="Picture 3" descr="Z:\品牌组\1225\品牌和VI\傲梦logo\傲梦logo\logo-04.pnglogo-04"/>
          <p:cNvPicPr>
            <a:picLocks noChangeAspect="1" noChangeArrowheads="1"/>
          </p:cNvPicPr>
          <p:nvPr userDrawn="1"/>
        </p:nvPicPr>
        <p:blipFill>
          <a:blip r:embed="rId4"/>
          <a:srcRect/>
          <a:stretch>
            <a:fillRect/>
          </a:stretch>
        </p:blipFill>
        <p:spPr bwMode="auto">
          <a:xfrm>
            <a:off x="7041055" y="271555"/>
            <a:ext cx="1545427" cy="668655"/>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sp>
        <p:nvSpPr>
          <p:cNvPr id="33" name="矩形 32"/>
          <p:cNvSpPr/>
          <p:nvPr userDrawn="1">
            <p:custDataLst>
              <p:tags r:id="rId2"/>
            </p:custDataLst>
          </p:nvPr>
        </p:nvSpPr>
        <p:spPr>
          <a:xfrm>
            <a:off x="0" y="0"/>
            <a:ext cx="9144000" cy="51435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8" name="任意多边形: 形状 7"/>
          <p:cNvSpPr/>
          <p:nvPr userDrawn="1">
            <p:custDataLst>
              <p:tags r:id="rId3"/>
            </p:custDataLst>
          </p:nvPr>
        </p:nvSpPr>
        <p:spPr>
          <a:xfrm>
            <a:off x="5189696" y="0"/>
            <a:ext cx="3954304" cy="3655219"/>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accent1">
              <a:lumMod val="20000"/>
              <a:lumOff val="80000"/>
              <a:alpha val="4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9" name="任意多边形: 形状 8"/>
          <p:cNvSpPr/>
          <p:nvPr userDrawn="1">
            <p:custDataLst>
              <p:tags r:id="rId4"/>
            </p:custDataLst>
          </p:nvPr>
        </p:nvSpPr>
        <p:spPr>
          <a:xfrm>
            <a:off x="6330791" y="0"/>
            <a:ext cx="2813209" cy="2731294"/>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bg1">
              <a:alpha val="5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cxnSp>
        <p:nvCxnSpPr>
          <p:cNvPr id="15" name="直接连接符 14"/>
          <p:cNvCxnSpPr/>
          <p:nvPr userDrawn="1">
            <p:custDataLst>
              <p:tags r:id="rId5"/>
            </p:custDataLst>
          </p:nvPr>
        </p:nvCxnSpPr>
        <p:spPr>
          <a:xfrm>
            <a:off x="802274" y="516255"/>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userDrawn="1">
            <p:custDataLst>
              <p:tags r:id="rId6"/>
            </p:custDataLst>
          </p:nvPr>
        </p:nvCxnSpPr>
        <p:spPr>
          <a:xfrm>
            <a:off x="802274" y="568166"/>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userDrawn="1">
            <p:custDataLst>
              <p:tags r:id="rId7"/>
            </p:custDataLst>
          </p:nvPr>
        </p:nvCxnSpPr>
        <p:spPr>
          <a:xfrm>
            <a:off x="802274" y="619601"/>
            <a:ext cx="143828" cy="0"/>
          </a:xfrm>
          <a:prstGeom prst="line">
            <a:avLst/>
          </a:prstGeom>
          <a:ln w="28575" cap="rnd">
            <a:solidFill>
              <a:schemeClr val="accent1"/>
            </a:solidFill>
            <a:round/>
          </a:ln>
        </p:spPr>
        <p:style>
          <a:lnRef idx="1">
            <a:schemeClr val="accent1"/>
          </a:lnRef>
          <a:fillRef idx="0">
            <a:schemeClr val="accent1"/>
          </a:fillRef>
          <a:effectRef idx="0">
            <a:schemeClr val="accent1"/>
          </a:effectRef>
          <a:fontRef idx="minor">
            <a:schemeClr val="tx1"/>
          </a:fontRef>
        </p:style>
      </p:cxnSp>
      <p:sp>
        <p:nvSpPr>
          <p:cNvPr id="23" name="椭圆 22"/>
          <p:cNvSpPr/>
          <p:nvPr userDrawn="1">
            <p:custDataLst>
              <p:tags r:id="rId8"/>
            </p:custDataLst>
          </p:nvPr>
        </p:nvSpPr>
        <p:spPr>
          <a:xfrm>
            <a:off x="5169709" y="727186"/>
            <a:ext cx="216694" cy="216694"/>
          </a:xfrm>
          <a:prstGeom prst="ellipse">
            <a:avLst/>
          </a:prstGeom>
          <a:gradFill flip="none" rotWithShape="1">
            <a:gsLst>
              <a:gs pos="13000">
                <a:schemeClr val="accent1">
                  <a:lumMod val="40000"/>
                  <a:lumOff val="60000"/>
                </a:schemeClr>
              </a:gs>
              <a:gs pos="85000">
                <a:schemeClr val="accent3"/>
              </a:gs>
              <a:gs pos="52000">
                <a:schemeClr val="accent1"/>
              </a:gs>
            </a:gsLst>
            <a:path path="circle">
              <a:fillToRect r="100000" b="100000"/>
            </a:path>
            <a:tileRect l="-100000" t="-100000"/>
          </a:gradFill>
          <a:ln>
            <a:noFill/>
          </a:ln>
          <a:effectLst>
            <a:outerShdw blurRad="127000" dist="1905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25" name="椭圆 24"/>
          <p:cNvSpPr/>
          <p:nvPr userDrawn="1">
            <p:custDataLst>
              <p:tags r:id="rId9"/>
            </p:custDataLst>
          </p:nvPr>
        </p:nvSpPr>
        <p:spPr>
          <a:xfrm>
            <a:off x="6827054" y="3016445"/>
            <a:ext cx="606266" cy="606266"/>
          </a:xfrm>
          <a:prstGeom prst="ellipse">
            <a:avLst/>
          </a:prstGeom>
          <a:gradFill flip="none" rotWithShape="1">
            <a:gsLst>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254000" dist="254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zh-CN" altLang="en-US" sz="1350">
              <a:sym typeface="+mn-ea"/>
            </a:endParaRPr>
          </a:p>
        </p:txBody>
      </p:sp>
      <p:sp>
        <p:nvSpPr>
          <p:cNvPr id="26" name="任意多边形: 形状 25"/>
          <p:cNvSpPr/>
          <p:nvPr userDrawn="1">
            <p:custDataLst>
              <p:tags r:id="rId10"/>
            </p:custDataLst>
          </p:nvPr>
        </p:nvSpPr>
        <p:spPr>
          <a:xfrm>
            <a:off x="7472363" y="0"/>
            <a:ext cx="1671638" cy="1623060"/>
          </a:xfrm>
          <a:custGeom>
            <a:avLst/>
            <a:gdLst>
              <a:gd name="connsiteX0" fmla="*/ 0 w 5045967"/>
              <a:gd name="connsiteY0" fmla="*/ 0 h 5048938"/>
              <a:gd name="connsiteX1" fmla="*/ 5045967 w 5045967"/>
              <a:gd name="connsiteY1" fmla="*/ 0 h 5048938"/>
              <a:gd name="connsiteX2" fmla="*/ 5045967 w 5045967"/>
              <a:gd name="connsiteY2" fmla="*/ 5048938 h 5048938"/>
              <a:gd name="connsiteX3" fmla="*/ 4808055 w 5045967"/>
              <a:gd name="connsiteY3" fmla="*/ 5042922 h 5048938"/>
              <a:gd name="connsiteX4" fmla="*/ 6093 w 5045967"/>
              <a:gd name="connsiteY4" fmla="*/ 240959 h 50489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45967" h="5048938">
                <a:moveTo>
                  <a:pt x="0" y="0"/>
                </a:moveTo>
                <a:lnTo>
                  <a:pt x="5045967" y="0"/>
                </a:lnTo>
                <a:lnTo>
                  <a:pt x="5045967" y="5048938"/>
                </a:lnTo>
                <a:lnTo>
                  <a:pt x="4808055" y="5042922"/>
                </a:lnTo>
                <a:cubicBezTo>
                  <a:pt x="2215925" y="4911527"/>
                  <a:pt x="137488" y="2833089"/>
                  <a:pt x="6093" y="240959"/>
                </a:cubicBezTo>
                <a:close/>
              </a:path>
            </a:pathLst>
          </a:custGeom>
          <a:solidFill>
            <a:schemeClr val="accent1">
              <a:lumMod val="60000"/>
              <a:lumOff val="40000"/>
              <a:alpha val="1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350"/>
          </a:p>
        </p:txBody>
      </p:sp>
      <p:sp>
        <p:nvSpPr>
          <p:cNvPr id="27" name="图形 24"/>
          <p:cNvSpPr/>
          <p:nvPr userDrawn="1">
            <p:custDataLst>
              <p:tags r:id="rId11"/>
            </p:custDataLst>
          </p:nvPr>
        </p:nvSpPr>
        <p:spPr>
          <a:xfrm>
            <a:off x="7472363" y="442436"/>
            <a:ext cx="1671638" cy="1232535"/>
          </a:xfrm>
          <a:custGeom>
            <a:avLst/>
            <a:gdLst>
              <a:gd name="connsiteX0" fmla="*/ 305151 w 1622268"/>
              <a:gd name="connsiteY0" fmla="*/ 689 h 1196098"/>
              <a:gd name="connsiteX1" fmla="*/ 532418 w 1622268"/>
              <a:gd name="connsiteY1" fmla="*/ 142707 h 1196098"/>
              <a:gd name="connsiteX2" fmla="*/ 1579882 w 1622268"/>
              <a:gd name="connsiteY2" fmla="*/ 601241 h 1196098"/>
              <a:gd name="connsiteX3" fmla="*/ 1622269 w 1622268"/>
              <a:gd name="connsiteY3" fmla="*/ 589430 h 1196098"/>
              <a:gd name="connsiteX4" fmla="*/ 1622269 w 1622268"/>
              <a:gd name="connsiteY4" fmla="*/ 1173217 h 1196098"/>
              <a:gd name="connsiteX5" fmla="*/ 1567976 w 1622268"/>
              <a:gd name="connsiteY5" fmla="*/ 1183123 h 1196098"/>
              <a:gd name="connsiteX6" fmla="*/ 970282 w 1622268"/>
              <a:gd name="connsiteY6" fmla="*/ 1143118 h 1196098"/>
              <a:gd name="connsiteX7" fmla="*/ 38261 w 1622268"/>
              <a:gd name="connsiteY7" fmla="*/ 427981 h 1196098"/>
              <a:gd name="connsiteX8" fmla="*/ 142655 w 1622268"/>
              <a:gd name="connsiteY8" fmla="*/ 38313 h 1196098"/>
              <a:gd name="connsiteX9" fmla="*/ 305151 w 1622268"/>
              <a:gd name="connsiteY9" fmla="*/ 689 h 1196098"/>
              <a:gd name="connsiteX10" fmla="*/ 305151 w 1622268"/>
              <a:gd name="connsiteY10" fmla="*/ 689 h 11960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22268" h="1196098">
                <a:moveTo>
                  <a:pt x="305151" y="689"/>
                </a:moveTo>
                <a:cubicBezTo>
                  <a:pt x="396496" y="7166"/>
                  <a:pt x="483174" y="57363"/>
                  <a:pt x="532418" y="142707"/>
                </a:cubicBezTo>
                <a:cubicBezTo>
                  <a:pt x="748445" y="516849"/>
                  <a:pt x="1178975" y="691538"/>
                  <a:pt x="1579882" y="601241"/>
                </a:cubicBezTo>
                <a:lnTo>
                  <a:pt x="1622269" y="589430"/>
                </a:lnTo>
                <a:lnTo>
                  <a:pt x="1622269" y="1173217"/>
                </a:lnTo>
                <a:cubicBezTo>
                  <a:pt x="1622269" y="1173217"/>
                  <a:pt x="1567976" y="1183123"/>
                  <a:pt x="1567976" y="1183123"/>
                </a:cubicBezTo>
                <a:cubicBezTo>
                  <a:pt x="1370713" y="1209126"/>
                  <a:pt x="1168307" y="1196172"/>
                  <a:pt x="970282" y="1143118"/>
                </a:cubicBezTo>
                <a:cubicBezTo>
                  <a:pt x="574233" y="1037009"/>
                  <a:pt x="243239" y="783073"/>
                  <a:pt x="38261" y="427981"/>
                </a:cubicBezTo>
                <a:cubicBezTo>
                  <a:pt x="-40511" y="291583"/>
                  <a:pt x="6257" y="117085"/>
                  <a:pt x="142655" y="38313"/>
                </a:cubicBezTo>
                <a:cubicBezTo>
                  <a:pt x="193804" y="8786"/>
                  <a:pt x="250287" y="-3121"/>
                  <a:pt x="305151" y="689"/>
                </a:cubicBezTo>
                <a:lnTo>
                  <a:pt x="305151" y="689"/>
                </a:lnTo>
                <a:close/>
              </a:path>
            </a:pathLst>
          </a:cu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p>
            <a:pPr algn="ctr"/>
            <a:endParaRPr lang="zh-CN" altLang="en-US" sz="1350">
              <a:solidFill>
                <a:schemeClr val="lt1"/>
              </a:solidFill>
            </a:endParaRPr>
          </a:p>
        </p:txBody>
      </p:sp>
      <p:sp>
        <p:nvSpPr>
          <p:cNvPr id="29" name="图形 16"/>
          <p:cNvSpPr/>
          <p:nvPr userDrawn="1">
            <p:custDataLst>
              <p:tags r:id="rId12"/>
            </p:custDataLst>
          </p:nvPr>
        </p:nvSpPr>
        <p:spPr>
          <a:xfrm>
            <a:off x="5785009" y="0"/>
            <a:ext cx="2736533" cy="2952274"/>
          </a:xfrm>
          <a:custGeom>
            <a:avLst/>
            <a:gdLst>
              <a:gd name="connsiteX0" fmla="*/ 4671 w 2738556"/>
              <a:gd name="connsiteY0" fmla="*/ 0 h 2954675"/>
              <a:gd name="connsiteX1" fmla="*/ 1087663 w 2738556"/>
              <a:gd name="connsiteY1" fmla="*/ 0 h 2954675"/>
              <a:gd name="connsiteX2" fmla="*/ 1079662 w 2738556"/>
              <a:gd name="connsiteY2" fmla="*/ 159068 h 2954675"/>
              <a:gd name="connsiteX3" fmla="*/ 2359727 w 2738556"/>
              <a:gd name="connsiteY3" fmla="*/ 1900523 h 2954675"/>
              <a:gd name="connsiteX4" fmla="*/ 2713962 w 2738556"/>
              <a:gd name="connsiteY4" fmla="*/ 2575846 h 2954675"/>
              <a:gd name="connsiteX5" fmla="*/ 2038639 w 2738556"/>
              <a:gd name="connsiteY5" fmla="*/ 2930081 h 2954675"/>
              <a:gd name="connsiteX6" fmla="*/ 333378 w 2738556"/>
              <a:gd name="connsiteY6" fmla="*/ 1507998 h 2954675"/>
              <a:gd name="connsiteX7" fmla="*/ 99 w 2738556"/>
              <a:gd name="connsiteY7" fmla="*/ 140399 h 2954675"/>
              <a:gd name="connsiteX8" fmla="*/ 4671 w 2738556"/>
              <a:gd name="connsiteY8" fmla="*/ 0 h 2954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38556" h="2954675">
                <a:moveTo>
                  <a:pt x="4671" y="0"/>
                </a:moveTo>
                <a:lnTo>
                  <a:pt x="1087663" y="0"/>
                </a:lnTo>
                <a:cubicBezTo>
                  <a:pt x="1087663" y="0"/>
                  <a:pt x="1079662" y="159068"/>
                  <a:pt x="1079662" y="159068"/>
                </a:cubicBezTo>
                <a:cubicBezTo>
                  <a:pt x="1079472" y="935736"/>
                  <a:pt x="1580201" y="1657350"/>
                  <a:pt x="2359727" y="1900523"/>
                </a:cubicBezTo>
                <a:cubicBezTo>
                  <a:pt x="2643953" y="1989201"/>
                  <a:pt x="2802639" y="2291620"/>
                  <a:pt x="2713962" y="2575846"/>
                </a:cubicBezTo>
                <a:cubicBezTo>
                  <a:pt x="2625284" y="2860072"/>
                  <a:pt x="2322865" y="3018758"/>
                  <a:pt x="2038639" y="2930081"/>
                </a:cubicBezTo>
                <a:cubicBezTo>
                  <a:pt x="1298928" y="2699290"/>
                  <a:pt x="693328" y="2194274"/>
                  <a:pt x="333378" y="1507998"/>
                </a:cubicBezTo>
                <a:cubicBezTo>
                  <a:pt x="108398" y="1079087"/>
                  <a:pt x="-3807" y="611410"/>
                  <a:pt x="99" y="140399"/>
                </a:cubicBezTo>
                <a:lnTo>
                  <a:pt x="4671" y="0"/>
                </a:lnTo>
                <a:close/>
              </a:path>
            </a:pathLst>
          </a:custGeom>
          <a:gradFill flip="none" rotWithShape="1">
            <a:gsLst>
              <a:gs pos="0">
                <a:schemeClr val="accent1">
                  <a:lumMod val="40000"/>
                  <a:lumOff val="60000"/>
                </a:schemeClr>
              </a:gs>
              <a:gs pos="93000">
                <a:schemeClr val="accent3"/>
              </a:gs>
              <a:gs pos="52000">
                <a:schemeClr val="accent1"/>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ctr">
              <a:buClrTx/>
              <a:buSzTx/>
              <a:buFontTx/>
            </a:pPr>
            <a:endParaRPr lang="zh-CN" altLang="en-US" sz="1350">
              <a:solidFill>
                <a:schemeClr val="lt1"/>
              </a:solidFill>
              <a:sym typeface="+mn-ea"/>
            </a:endParaRPr>
          </a:p>
        </p:txBody>
      </p:sp>
      <p:sp>
        <p:nvSpPr>
          <p:cNvPr id="2" name="标题 1"/>
          <p:cNvSpPr>
            <a:spLocks noGrp="1"/>
          </p:cNvSpPr>
          <p:nvPr>
            <p:ph type="ctrTitle" hasCustomPrompt="1"/>
            <p:custDataLst>
              <p:tags r:id="rId13"/>
            </p:custDataLst>
          </p:nvPr>
        </p:nvSpPr>
        <p:spPr>
          <a:xfrm>
            <a:off x="801083" y="1061351"/>
            <a:ext cx="4663408" cy="1957866"/>
          </a:xfrm>
          <a:noFill/>
        </p:spPr>
        <p:txBody>
          <a:bodyPr wrap="square" anchor="b" anchorCtr="0">
            <a:normAutofit/>
          </a:bodyPr>
          <a:lstStyle>
            <a:lvl1pPr>
              <a:defRPr lang="zh-CN" altLang="en-US" sz="4500" dirty="0">
                <a:solidFill>
                  <a:schemeClr val="tx2"/>
                </a:solidFill>
                <a:latin typeface="+mj-ea"/>
                <a:cs typeface="+mn-cs"/>
              </a:defRPr>
            </a:lvl1pPr>
          </a:lstStyle>
          <a:p>
            <a:pPr marL="0" lvl="0"/>
            <a:r>
              <a:rPr lang="zh-CN" altLang="en-US" dirty="0"/>
              <a:t>单击此处</a:t>
            </a:r>
            <a:br>
              <a:rPr lang="en-US" altLang="zh-CN" dirty="0"/>
            </a:br>
            <a:r>
              <a:rPr lang="zh-CN" altLang="en-US" dirty="0"/>
              <a:t>编辑母版标题样式</a:t>
            </a:r>
            <a:endParaRPr lang="zh-CN" altLang="en-US" dirty="0"/>
          </a:p>
        </p:txBody>
      </p:sp>
      <p:sp>
        <p:nvSpPr>
          <p:cNvPr id="10" name="公司名占位符 6"/>
          <p:cNvSpPr>
            <a:spLocks noGrp="1"/>
          </p:cNvSpPr>
          <p:nvPr>
            <p:ph type="body" sz="quarter" idx="13" hasCustomPrompt="1"/>
            <p:custDataLst>
              <p:tags r:id="rId14"/>
            </p:custDataLst>
          </p:nvPr>
        </p:nvSpPr>
        <p:spPr>
          <a:xfrm>
            <a:off x="1081595" y="392909"/>
            <a:ext cx="2160000" cy="378000"/>
          </a:xfrm>
        </p:spPr>
        <p:txBody>
          <a:bodyPr wrap="square" anchor="ctr">
            <a:normAutofit/>
          </a:bodyPr>
          <a:lstStyle>
            <a:lvl1pPr marL="0" indent="0">
              <a:lnSpc>
                <a:spcPct val="100000"/>
              </a:lnSpc>
              <a:buNone/>
              <a:defRPr sz="1350"/>
            </a:lvl1pPr>
          </a:lstStyle>
          <a:p>
            <a:pPr lvl="0"/>
            <a:r>
              <a:rPr lang="zh-CN" altLang="en-US" dirty="0"/>
              <a:t>公司名</a:t>
            </a:r>
            <a:endParaRPr lang="zh-CN" altLang="en-US" dirty="0"/>
          </a:p>
        </p:txBody>
      </p:sp>
      <p:sp>
        <p:nvSpPr>
          <p:cNvPr id="24" name="署名占位符 10"/>
          <p:cNvSpPr>
            <a:spLocks noGrp="1"/>
          </p:cNvSpPr>
          <p:nvPr>
            <p:ph type="body" sz="quarter" idx="17" hasCustomPrompt="1"/>
            <p:custDataLst>
              <p:tags r:id="rId15"/>
            </p:custDataLst>
          </p:nvPr>
        </p:nvSpPr>
        <p:spPr>
          <a:xfrm>
            <a:off x="801082" y="3360987"/>
            <a:ext cx="2160000" cy="378000"/>
          </a:xfrm>
          <a:prstGeom prst="roundRect">
            <a:avLst>
              <a:gd name="adj" fmla="val 50000"/>
            </a:avLst>
          </a:prstGeom>
          <a:solidFill>
            <a:schemeClr val="accent1">
              <a:lumMod val="20000"/>
              <a:lumOff val="80000"/>
              <a:alpha val="50000"/>
            </a:schemeClr>
          </a:solidFill>
          <a:ln>
            <a:solidFill>
              <a:schemeClr val="accent1">
                <a:lumMod val="20000"/>
                <a:lumOff val="80000"/>
              </a:schemeClr>
            </a:solidFill>
          </a:ln>
        </p:spPr>
        <p:txBody>
          <a:bodyPr wrap="square" anchor="ctr">
            <a:normAutofit/>
          </a:bodyPr>
          <a:lstStyle>
            <a:lvl1pPr marL="0" indent="0" algn="ctr">
              <a:lnSpc>
                <a:spcPct val="100000"/>
              </a:lnSpc>
              <a:buNone/>
              <a:defRPr sz="1350" b="0">
                <a:solidFill>
                  <a:schemeClr val="tx2"/>
                </a:solidFill>
              </a:defRPr>
            </a:lvl1pPr>
          </a:lstStyle>
          <a:p>
            <a:pPr lvl="0"/>
            <a:r>
              <a:rPr lang="zh-CN" altLang="en-US" dirty="0"/>
              <a:t>署名</a:t>
            </a:r>
            <a:endParaRPr lang="zh-CN" altLang="en-US" dirty="0"/>
          </a:p>
        </p:txBody>
      </p:sp>
      <p:sp>
        <p:nvSpPr>
          <p:cNvPr id="4" name="日期占位符 3"/>
          <p:cNvSpPr>
            <a:spLocks noGrp="1"/>
          </p:cNvSpPr>
          <p:nvPr>
            <p:ph type="dt" sz="half" idx="10"/>
            <p:custDataLst>
              <p:tags r:id="rId16"/>
            </p:custDataLst>
          </p:nvPr>
        </p:nvSpPr>
        <p:spPr/>
        <p:txBody>
          <a:bodyPr wrap="square">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17"/>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8"/>
            </p:custDataLst>
          </p:nvPr>
        </p:nvSpPr>
        <p:spPr>
          <a:xfrm>
            <a:off x="6457950" y="4767263"/>
            <a:ext cx="2057400" cy="273844"/>
          </a:xfrm>
        </p:spPr>
        <p:txBody>
          <a:bodyPr wrap="square">
            <a:normAutofit/>
          </a:bodyPr>
          <a:lstStyle/>
          <a:p>
            <a:fld id="{BE5F26B5-172A-4DC2-B0B7-181CFC56B87C}"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slideLayout" Target="../slideLayouts/slideLayout16.xml"/><Relationship Id="rId7" Type="http://schemas.openxmlformats.org/officeDocument/2006/relationships/slideLayout" Target="../slideLayouts/slideLayout15.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3" Type="http://schemas.openxmlformats.org/officeDocument/2006/relationships/slideLayout" Target="../slideLayouts/slideLayout11.xml"/><Relationship Id="rId24" Type="http://schemas.openxmlformats.org/officeDocument/2006/relationships/theme" Target="../theme/theme2.xml"/><Relationship Id="rId23" Type="http://schemas.openxmlformats.org/officeDocument/2006/relationships/tags" Target="../tags/tag110.xml"/><Relationship Id="rId22" Type="http://schemas.openxmlformats.org/officeDocument/2006/relationships/tags" Target="../tags/tag109.xml"/><Relationship Id="rId21" Type="http://schemas.openxmlformats.org/officeDocument/2006/relationships/tags" Target="../tags/tag108.xml"/><Relationship Id="rId20" Type="http://schemas.openxmlformats.org/officeDocument/2006/relationships/tags" Target="../tags/tag107.xml"/><Relationship Id="rId2" Type="http://schemas.openxmlformats.org/officeDocument/2006/relationships/slideLayout" Target="../slideLayouts/slideLayout10.xml"/><Relationship Id="rId19" Type="http://schemas.openxmlformats.org/officeDocument/2006/relationships/tags" Target="../tags/tag106.xml"/><Relationship Id="rId18" Type="http://schemas.openxmlformats.org/officeDocument/2006/relationships/tags" Target="../tags/tag105.xml"/><Relationship Id="rId17" Type="http://schemas.openxmlformats.org/officeDocument/2006/relationships/tags" Target="../tags/tag104.xml"/><Relationship Id="rId16" Type="http://schemas.openxmlformats.org/officeDocument/2006/relationships/tags" Target="../tags/tag103.xml"/><Relationship Id="rId15" Type="http://schemas.openxmlformats.org/officeDocument/2006/relationships/tags" Target="../tags/tag102.xml"/><Relationship Id="rId14" Type="http://schemas.openxmlformats.org/officeDocument/2006/relationships/tags" Target="../tags/tag101.xml"/><Relationship Id="rId13" Type="http://schemas.openxmlformats.org/officeDocument/2006/relationships/tags" Target="../tags/tag100.xml"/><Relationship Id="rId12" Type="http://schemas.openxmlformats.org/officeDocument/2006/relationships/tags" Target="../tags/tag99.xml"/><Relationship Id="rId11" Type="http://schemas.openxmlformats.org/officeDocument/2006/relationships/slideLayout" Target="../slideLayouts/slideLayout19.xml"/><Relationship Id="rId10" Type="http://schemas.openxmlformats.org/officeDocument/2006/relationships/slideLayout" Target="../slideLayouts/slideLayout18.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628650" y="1369218"/>
            <a:ext cx="7886700" cy="3263504"/>
          </a:xfrm>
          <a:prstGeom prst="rect">
            <a:avLst/>
          </a:prstGeom>
        </p:spPr>
        <p:txBody>
          <a:bodyPr vert="horz" lIns="68580" tIns="34290" rIns="68580" bIns="3429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E7B78866-DC75-4111-ABAA-814722AE95DF}" type="datetimeFigureOut">
              <a:rPr lang="zh-CN" altLang="en-US" smtClean="0"/>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17DC4F4F-00E0-42D4-ADA9-CC9E6417ADE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矩形 7"/>
          <p:cNvSpPr/>
          <p:nvPr userDrawn="1">
            <p:custDataLst>
              <p:tags r:id="rId12"/>
            </p:custDataLst>
          </p:nvPr>
        </p:nvSpPr>
        <p:spPr>
          <a:xfrm>
            <a:off x="0" y="0"/>
            <a:ext cx="9144000" cy="51435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20" name="任意多边形: 形状 19"/>
          <p:cNvSpPr/>
          <p:nvPr userDrawn="1">
            <p:custDataLst>
              <p:tags r:id="rId13"/>
            </p:custDataLst>
          </p:nvPr>
        </p:nvSpPr>
        <p:spPr>
          <a:xfrm>
            <a:off x="7715251" y="338138"/>
            <a:ext cx="914400" cy="533400"/>
          </a:xfrm>
          <a:custGeom>
            <a:avLst/>
            <a:gdLst>
              <a:gd name="connsiteX0" fmla="*/ 0 w 1219200"/>
              <a:gd name="connsiteY0" fmla="*/ 0 h 711200"/>
              <a:gd name="connsiteX1" fmla="*/ 1219200 w 1219200"/>
              <a:gd name="connsiteY1" fmla="*/ 165100 h 711200"/>
              <a:gd name="connsiteX2" fmla="*/ 488950 w 1219200"/>
              <a:gd name="connsiteY2" fmla="*/ 711200 h 711200"/>
              <a:gd name="connsiteX3" fmla="*/ 0 w 1219200"/>
              <a:gd name="connsiteY3" fmla="*/ 0 h 711200"/>
            </a:gdLst>
            <a:ahLst/>
            <a:cxnLst>
              <a:cxn ang="0">
                <a:pos x="connsiteX0" y="connsiteY0"/>
              </a:cxn>
              <a:cxn ang="0">
                <a:pos x="connsiteX1" y="connsiteY1"/>
              </a:cxn>
              <a:cxn ang="0">
                <a:pos x="connsiteX2" y="connsiteY2"/>
              </a:cxn>
              <a:cxn ang="0">
                <a:pos x="connsiteX3" y="connsiteY3"/>
              </a:cxn>
            </a:cxnLst>
            <a:rect l="l" t="t" r="r" b="b"/>
            <a:pathLst>
              <a:path w="1219200" h="711200">
                <a:moveTo>
                  <a:pt x="0" y="0"/>
                </a:moveTo>
                <a:lnTo>
                  <a:pt x="1219200" y="165100"/>
                </a:lnTo>
                <a:lnTo>
                  <a:pt x="488950" y="711200"/>
                </a:lnTo>
                <a:lnTo>
                  <a:pt x="0" y="0"/>
                </a:lnTo>
                <a:close/>
              </a:path>
            </a:pathLst>
          </a:custGeom>
          <a:noFill/>
          <a:ln w="3175">
            <a:solidFill>
              <a:schemeClr val="accent1">
                <a:lumMod val="20000"/>
                <a:lumOff val="80000"/>
                <a:alpha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p>
        </p:txBody>
      </p:sp>
      <p:sp>
        <p:nvSpPr>
          <p:cNvPr id="21" name="任意多边形: 形状 20"/>
          <p:cNvSpPr/>
          <p:nvPr userDrawn="1">
            <p:custDataLst>
              <p:tags r:id="rId14"/>
            </p:custDataLst>
          </p:nvPr>
        </p:nvSpPr>
        <p:spPr>
          <a:xfrm>
            <a:off x="8039101" y="0"/>
            <a:ext cx="1104899" cy="1021304"/>
          </a:xfrm>
          <a:custGeom>
            <a:avLst/>
            <a:gdLst>
              <a:gd name="connsiteX0" fmla="*/ 0 w 3276599"/>
              <a:gd name="connsiteY0" fmla="*/ 0 h 3028696"/>
              <a:gd name="connsiteX1" fmla="*/ 945683 w 3276599"/>
              <a:gd name="connsiteY1" fmla="*/ 0 h 3028696"/>
              <a:gd name="connsiteX2" fmla="*/ 948498 w 3276599"/>
              <a:gd name="connsiteY2" fmla="*/ 108002 h 3028696"/>
              <a:gd name="connsiteX3" fmla="*/ 3166700 w 3276599"/>
              <a:gd name="connsiteY3" fmla="*/ 2260336 h 3028696"/>
              <a:gd name="connsiteX4" fmla="*/ 3276599 w 3276599"/>
              <a:gd name="connsiteY4" fmla="*/ 2263032 h 3028696"/>
              <a:gd name="connsiteX5" fmla="*/ 3276599 w 3276599"/>
              <a:gd name="connsiteY5" fmla="*/ 3028696 h 3028696"/>
              <a:gd name="connsiteX6" fmla="*/ 3122111 w 3276599"/>
              <a:gd name="connsiteY6" fmla="*/ 3025087 h 3028696"/>
              <a:gd name="connsiteX7" fmla="*/ 3956 w 3276599"/>
              <a:gd name="connsiteY7" fmla="*/ 144544 h 3028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76599" h="3028696">
                <a:moveTo>
                  <a:pt x="0" y="0"/>
                </a:moveTo>
                <a:lnTo>
                  <a:pt x="945683" y="0"/>
                </a:lnTo>
                <a:lnTo>
                  <a:pt x="948498" y="108002"/>
                </a:lnTo>
                <a:cubicBezTo>
                  <a:pt x="1009194" y="1269845"/>
                  <a:pt x="1969300" y="2201442"/>
                  <a:pt x="3166700" y="2260336"/>
                </a:cubicBezTo>
                <a:lnTo>
                  <a:pt x="3276599" y="2263032"/>
                </a:lnTo>
                <a:lnTo>
                  <a:pt x="3276599" y="3028696"/>
                </a:lnTo>
                <a:lnTo>
                  <a:pt x="3122111" y="3025087"/>
                </a:lnTo>
                <a:cubicBezTo>
                  <a:pt x="1438911" y="2946268"/>
                  <a:pt x="89278" y="1699479"/>
                  <a:pt x="3956" y="144544"/>
                </a:cubicBezTo>
                <a:close/>
              </a:path>
            </a:pathLst>
          </a:custGeom>
          <a:solidFill>
            <a:schemeClr val="accent1">
              <a:lumMod val="40000"/>
              <a:lumOff val="60000"/>
              <a:alpha val="2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p>
        </p:txBody>
      </p:sp>
      <p:sp>
        <p:nvSpPr>
          <p:cNvPr id="22" name="椭圆 21"/>
          <p:cNvSpPr/>
          <p:nvPr userDrawn="1">
            <p:custDataLst>
              <p:tags r:id="rId15"/>
            </p:custDataLst>
          </p:nvPr>
        </p:nvSpPr>
        <p:spPr>
          <a:xfrm>
            <a:off x="8428864" y="317912"/>
            <a:ext cx="399159" cy="399159"/>
          </a:xfrm>
          <a:prstGeom prst="ellipse">
            <a:avLst/>
          </a:prstGeom>
          <a:gradFill flip="none" rotWithShape="1">
            <a:gsLst>
              <a:gs pos="0">
                <a:schemeClr val="accent1">
                  <a:lumMod val="40000"/>
                  <a:lumOff val="60000"/>
                </a:schemeClr>
              </a:gs>
              <a:gs pos="85000">
                <a:schemeClr val="accent3"/>
              </a:gs>
              <a:gs pos="52000">
                <a:schemeClr val="accent1"/>
              </a:gs>
            </a:gsLst>
            <a:path path="circle">
              <a:fillToRect r="100000" b="100000"/>
            </a:path>
            <a:tileRect l="-100000" t="-100000"/>
          </a:gradFill>
          <a:ln>
            <a:noFill/>
          </a:ln>
          <a:effectLst>
            <a:outerShdw blurRad="127000" dist="1905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buClrTx/>
              <a:buSzTx/>
              <a:buFontTx/>
            </a:pPr>
            <a:endParaRPr lang="zh-CN" altLang="en-US" sz="1350">
              <a:sym typeface="+mn-ea"/>
            </a:endParaRPr>
          </a:p>
        </p:txBody>
      </p:sp>
      <p:sp>
        <p:nvSpPr>
          <p:cNvPr id="23" name="椭圆 22"/>
          <p:cNvSpPr/>
          <p:nvPr userDrawn="1">
            <p:custDataLst>
              <p:tags r:id="rId16"/>
            </p:custDataLst>
          </p:nvPr>
        </p:nvSpPr>
        <p:spPr>
          <a:xfrm>
            <a:off x="7741293" y="268004"/>
            <a:ext cx="166604" cy="166604"/>
          </a:xfrm>
          <a:prstGeom prst="ellipse">
            <a:avLst/>
          </a:prstGeom>
          <a:gradFill flip="none" rotWithShape="1">
            <a:gsLst>
              <a:gs pos="76000">
                <a:schemeClr val="accent1"/>
              </a:gs>
              <a:gs pos="12000">
                <a:schemeClr val="accent1">
                  <a:lumMod val="20000"/>
                  <a:lumOff val="80000"/>
                </a:schemeClr>
              </a:gs>
              <a:gs pos="40000">
                <a:schemeClr val="accent1">
                  <a:lumMod val="60000"/>
                  <a:lumOff val="40000"/>
                </a:schemeClr>
              </a:gs>
              <a:gs pos="75000">
                <a:schemeClr val="accent1"/>
              </a:gs>
            </a:gsLst>
            <a:path path="circle">
              <a:fillToRect r="100000" b="100000"/>
            </a:path>
            <a:tileRect l="-100000" t="-100000"/>
          </a:gradFill>
          <a:ln>
            <a:noFill/>
          </a:ln>
          <a:effectLst>
            <a:outerShdw blurRad="127000" dist="127000" dir="2700000" algn="tl" rotWithShape="0">
              <a:schemeClr val="accent1">
                <a:alpha val="2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buClrTx/>
              <a:buSzTx/>
              <a:buFontTx/>
            </a:pPr>
            <a:endParaRPr lang="zh-CN" altLang="en-US" sz="1350">
              <a:sym typeface="+mn-ea"/>
            </a:endParaRPr>
          </a:p>
        </p:txBody>
      </p:sp>
      <p:sp>
        <p:nvSpPr>
          <p:cNvPr id="24" name="椭圆 23"/>
          <p:cNvSpPr/>
          <p:nvPr userDrawn="1">
            <p:custDataLst>
              <p:tags r:id="rId17"/>
            </p:custDataLst>
          </p:nvPr>
        </p:nvSpPr>
        <p:spPr>
          <a:xfrm>
            <a:off x="8142448" y="833096"/>
            <a:ext cx="97525" cy="97525"/>
          </a:xfrm>
          <a:prstGeom prst="ellipse">
            <a:avLst/>
          </a:prstGeom>
          <a:gradFill flip="none" rotWithShape="1">
            <a:gsLst>
              <a:gs pos="13000">
                <a:schemeClr val="accent1">
                  <a:lumMod val="20000"/>
                  <a:lumOff val="80000"/>
                </a:schemeClr>
              </a:gs>
              <a:gs pos="75000">
                <a:schemeClr val="accent1"/>
              </a:gs>
            </a:gsLst>
            <a:path path="circle">
              <a:fillToRect r="100000" b="100000"/>
            </a:path>
            <a:tileRect l="-100000" t="-10000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sz="1350"/>
          </a:p>
        </p:txBody>
      </p:sp>
      <p:sp>
        <p:nvSpPr>
          <p:cNvPr id="4" name="日期占位符 3"/>
          <p:cNvSpPr>
            <a:spLocks noGrp="1"/>
          </p:cNvSpPr>
          <p:nvPr>
            <p:ph type="dt" sz="half" idx="2"/>
            <p:custDataLst>
              <p:tags r:id="rId18"/>
            </p:custDataLst>
          </p:nvPr>
        </p:nvSpPr>
        <p:spPr>
          <a:xfrm>
            <a:off x="521970" y="4767263"/>
            <a:ext cx="2057400" cy="273844"/>
          </a:xfrm>
          <a:prstGeom prst="rect">
            <a:avLst/>
          </a:prstGeom>
        </p:spPr>
        <p:txBody>
          <a:bodyPr vert="horz" wrap="square" lIns="91440" tIns="45720" rIns="91440" bIns="45720" rtlCol="0" anchor="ctr">
            <a:normAutofit/>
          </a:bodyPr>
          <a:lstStyle>
            <a:lvl1pPr algn="l">
              <a:defRPr sz="9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9"/>
            </p:custDataLst>
          </p:nvPr>
        </p:nvSpPr>
        <p:spPr>
          <a:xfrm>
            <a:off x="3028950" y="4767263"/>
            <a:ext cx="3086100" cy="273844"/>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0"/>
            </p:custDataLst>
          </p:nvPr>
        </p:nvSpPr>
        <p:spPr>
          <a:xfrm>
            <a:off x="6565487" y="4767263"/>
            <a:ext cx="2057400" cy="273844"/>
          </a:xfrm>
          <a:prstGeom prst="rect">
            <a:avLst/>
          </a:prstGeom>
        </p:spPr>
        <p:txBody>
          <a:bodyPr vert="horz" wrap="square" lIns="91440" tIns="45720" rIns="91440" bIns="45720" rtlCol="0" anchor="ctr">
            <a:normAutofit/>
          </a:bodyPr>
          <a:lstStyle>
            <a:lvl1pPr algn="r">
              <a:defRPr sz="900">
                <a:solidFill>
                  <a:schemeClr val="tx1">
                    <a:tint val="75000"/>
                  </a:schemeClr>
                </a:solidFill>
              </a:defRPr>
            </a:lvl1pPr>
          </a:lstStyle>
          <a:p>
            <a:fld id="{BE5F26B5-172A-4DC2-B0B7-181CFC56B87C}" type="slidenum">
              <a:rPr lang="zh-CN" altLang="en-US" smtClean="0"/>
            </a:fld>
            <a:endParaRPr lang="zh-CN" altLang="en-US"/>
          </a:p>
        </p:txBody>
      </p:sp>
      <p:sp>
        <p:nvSpPr>
          <p:cNvPr id="2" name="标题占位符 1"/>
          <p:cNvSpPr>
            <a:spLocks noGrp="1"/>
          </p:cNvSpPr>
          <p:nvPr>
            <p:ph type="title"/>
            <p:custDataLst>
              <p:tags r:id="rId21"/>
            </p:custDataLst>
          </p:nvPr>
        </p:nvSpPr>
        <p:spPr>
          <a:xfrm>
            <a:off x="521970" y="270000"/>
            <a:ext cx="8100000" cy="540000"/>
          </a:xfrm>
          <a:prstGeom prst="rect">
            <a:avLst/>
          </a:prstGeom>
        </p:spPr>
        <p:txBody>
          <a:bodyPr vert="horz" wrap="square" lIns="0" tIns="0" rIns="0" bIns="0" rtlCol="0" anchor="b"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2"/>
            </p:custDataLst>
          </p:nvPr>
        </p:nvSpPr>
        <p:spPr>
          <a:xfrm>
            <a:off x="521970" y="976312"/>
            <a:ext cx="8100000" cy="3655219"/>
          </a:xfrm>
          <a:prstGeom prst="rect">
            <a:avLst/>
          </a:prstGeom>
        </p:spPr>
        <p:txBody>
          <a:bodyPr vert="horz" wrap="square" lIns="0" tIns="0" rIns="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KSO_TEMPLATE" hidden="1"/>
          <p:cNvSpPr/>
          <p:nvPr userDrawn="1">
            <p:custDataLst>
              <p:tags r:id="rId23"/>
            </p:custDataLst>
          </p:nvPr>
        </p:nvSpPr>
        <p:spPr>
          <a:xfrm>
            <a:off x="0" y="0"/>
            <a:ext cx="0" cy="0"/>
          </a:xfrm>
          <a:prstGeom prst="rect">
            <a:avLst/>
          </a:prstGeom>
          <a:gradFill flip="none" rotWithShape="1">
            <a:gsLst>
              <a:gs pos="0">
                <a:schemeClr val="accent1">
                  <a:lumMod val="40000"/>
                  <a:lumOff val="60000"/>
                </a:schemeClr>
              </a:gs>
              <a:gs pos="93000">
                <a:schemeClr val="accent3"/>
              </a:gs>
              <a:gs pos="52000">
                <a:schemeClr val="accent1"/>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rot="0" vertOverflow="overflow" horzOverflow="overflow" vert="horz" wrap="square" lIns="68580" tIns="34290" rIns="68580" bIns="34290" numCol="1" spcCol="0" rtlCol="0" fromWordArt="0" anchor="ctr" anchorCtr="0" forceAA="0" compatLnSpc="1">
            <a:noAutofit/>
          </a:bodyPr>
          <a:p>
            <a:pPr algn="ctr">
              <a:buClrTx/>
              <a:buSzTx/>
              <a:buFontTx/>
            </a:pPr>
            <a:endParaRPr lang="zh-CN" altLang="en-US" sz="1350">
              <a:solidFill>
                <a:schemeClr val="lt1"/>
              </a:solidFill>
              <a:sym typeface="+mn-ea"/>
            </a:endParaRPr>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Lst>
  <p:txStyles>
    <p:titleStyle>
      <a:lvl1pPr algn="l" defTabSz="685800" rtl="0" eaLnBrk="1" latinLnBrk="0" hangingPunct="1">
        <a:lnSpc>
          <a:spcPct val="100000"/>
        </a:lnSpc>
        <a:spcBef>
          <a:spcPct val="0"/>
        </a:spcBef>
        <a:buNone/>
        <a:defRPr sz="2400" b="1" kern="1200">
          <a:solidFill>
            <a:schemeClr val="tx2"/>
          </a:solidFill>
          <a:latin typeface="+mj-lt"/>
          <a:ea typeface="+mj-ea"/>
          <a:cs typeface="+mj-cs"/>
        </a:defRPr>
      </a:lvl1pPr>
    </p:titleStyle>
    <p:bodyStyle>
      <a:lvl1pPr marL="171450" indent="-171450" algn="l" defTabSz="685800" rtl="0" eaLnBrk="1" latinLnBrk="0" hangingPunct="1">
        <a:lnSpc>
          <a:spcPct val="130000"/>
        </a:lnSpc>
        <a:spcBef>
          <a:spcPts val="750"/>
        </a:spcBef>
        <a:buFont typeface="Arial" panose="020B0604020202020204" pitchFamily="34" charset="0"/>
        <a:buChar char="•"/>
        <a:defRPr sz="1800" kern="1200">
          <a:solidFill>
            <a:schemeClr val="tx1"/>
          </a:solidFill>
          <a:latin typeface="+mn-lt"/>
          <a:ea typeface="+mn-ea"/>
          <a:cs typeface="+mn-cs"/>
        </a:defRPr>
      </a:lvl1pPr>
      <a:lvl2pPr marL="403860" indent="-154940" algn="l" defTabSz="685800" rtl="0" eaLnBrk="1" latinLnBrk="0" hangingPunct="1">
        <a:lnSpc>
          <a:spcPct val="130000"/>
        </a:lnSpc>
        <a:spcBef>
          <a:spcPts val="0"/>
        </a:spcBef>
        <a:buFont typeface="Arial" panose="020B0604020202020204" pitchFamily="34" charset="0"/>
        <a:buChar char="•"/>
        <a:defRPr sz="1500" kern="1200">
          <a:solidFill>
            <a:schemeClr val="tx1">
              <a:lumMod val="65000"/>
              <a:lumOff val="35000"/>
            </a:schemeClr>
          </a:solidFill>
          <a:latin typeface="+mn-lt"/>
          <a:ea typeface="+mn-ea"/>
          <a:cs typeface="+mn-cs"/>
        </a:defRPr>
      </a:lvl2pPr>
      <a:lvl3pPr marL="599440" indent="-121285" algn="l" defTabSz="685800" rtl="0" eaLnBrk="1" latinLnBrk="0" hangingPunct="1">
        <a:lnSpc>
          <a:spcPct val="130000"/>
        </a:lnSpc>
        <a:spcBef>
          <a:spcPts val="0"/>
        </a:spcBef>
        <a:buFont typeface="Arial" panose="020B0604020202020204" pitchFamily="34" charset="0"/>
        <a:buChar char="•"/>
        <a:defRPr sz="1350" kern="1200">
          <a:solidFill>
            <a:schemeClr val="tx1">
              <a:lumMod val="65000"/>
              <a:lumOff val="35000"/>
            </a:schemeClr>
          </a:solidFill>
          <a:latin typeface="+mn-lt"/>
          <a:ea typeface="+mn-ea"/>
          <a:cs typeface="+mn-cs"/>
        </a:defRPr>
      </a:lvl3pPr>
      <a:lvl4pPr marL="772795" indent="-111760" algn="l" defTabSz="685800" rtl="0" eaLnBrk="1" latinLnBrk="0" hangingPunct="1">
        <a:lnSpc>
          <a:spcPct val="130000"/>
        </a:lnSpc>
        <a:spcBef>
          <a:spcPts val="0"/>
        </a:spcBef>
        <a:buFont typeface="Arial" panose="020B0604020202020204" pitchFamily="34" charset="0"/>
        <a:buChar char="•"/>
        <a:defRPr sz="1200" kern="1200">
          <a:solidFill>
            <a:schemeClr val="tx1">
              <a:lumMod val="65000"/>
              <a:lumOff val="35000"/>
            </a:schemeClr>
          </a:solidFill>
          <a:latin typeface="+mn-lt"/>
          <a:ea typeface="+mn-ea"/>
          <a:cs typeface="+mn-cs"/>
        </a:defRPr>
      </a:lvl4pPr>
      <a:lvl5pPr marL="926465" indent="-95250" algn="l" defTabSz="685800" rtl="0" eaLnBrk="1" latinLnBrk="0" hangingPunct="1">
        <a:lnSpc>
          <a:spcPct val="130000"/>
        </a:lnSpc>
        <a:spcBef>
          <a:spcPts val="0"/>
        </a:spcBef>
        <a:buFont typeface="Arial" panose="020B0604020202020204" pitchFamily="34" charset="0"/>
        <a:buChar char="•"/>
        <a:defRPr sz="1050" kern="1200">
          <a:solidFill>
            <a:schemeClr val="tx1">
              <a:lumMod val="65000"/>
              <a:lumOff val="3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9.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15.xml"/><Relationship Id="rId4" Type="http://schemas.openxmlformats.org/officeDocument/2006/relationships/tags" Target="../tags/tag144.xml"/><Relationship Id="rId3" Type="http://schemas.openxmlformats.org/officeDocument/2006/relationships/tags" Target="../tags/tag143.xml"/><Relationship Id="rId2" Type="http://schemas.openxmlformats.org/officeDocument/2006/relationships/image" Target="../media/image11.png"/><Relationship Id="rId1" Type="http://schemas.openxmlformats.org/officeDocument/2006/relationships/tags" Target="../tags/tag142.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47.xml"/><Relationship Id="rId2" Type="http://schemas.openxmlformats.org/officeDocument/2006/relationships/tags" Target="../tags/tag146.xml"/><Relationship Id="rId1" Type="http://schemas.openxmlformats.org/officeDocument/2006/relationships/tags" Target="../tags/tag145.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s>
</file>

<file path=ppt/slides/_rels/slide15.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s>
</file>

<file path=ppt/slides/_rels/slide20.xml.rels><?xml version="1.0" encoding="UTF-8" standalone="yes"?>
<Relationships xmlns="http://schemas.openxmlformats.org/package/2006/relationships"><Relationship Id="rId5" Type="http://schemas.openxmlformats.org/officeDocument/2006/relationships/slideLayout" Target="../slideLayouts/slideLayout16.xml"/><Relationship Id="rId4" Type="http://schemas.openxmlformats.org/officeDocument/2006/relationships/tags" Target="../tags/tag171.xml"/><Relationship Id="rId3" Type="http://schemas.openxmlformats.org/officeDocument/2006/relationships/image" Target="../media/image12.png"/><Relationship Id="rId2" Type="http://schemas.openxmlformats.org/officeDocument/2006/relationships/tags" Target="../tags/tag170.xml"/><Relationship Id="rId1" Type="http://schemas.openxmlformats.org/officeDocument/2006/relationships/tags" Target="../tags/tag169.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77.xml"/><Relationship Id="rId2" Type="http://schemas.openxmlformats.org/officeDocument/2006/relationships/tags" Target="../tags/tag176.xml"/><Relationship Id="rId1" Type="http://schemas.openxmlformats.org/officeDocument/2006/relationships/tags" Target="../tags/tag175.xml"/></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s>
</file>

<file path=ppt/slides/_rels/slide25.xml.rels><?xml version="1.0" encoding="UTF-8" standalone="yes"?>
<Relationships xmlns="http://schemas.openxmlformats.org/package/2006/relationships"><Relationship Id="rId9" Type="http://schemas.openxmlformats.org/officeDocument/2006/relationships/tags" Target="../tags/tag186.xml"/><Relationship Id="rId8" Type="http://schemas.openxmlformats.org/officeDocument/2006/relationships/tags" Target="../tags/tag185.xml"/><Relationship Id="rId7" Type="http://schemas.openxmlformats.org/officeDocument/2006/relationships/hyperlink" Target="https://www.luogu.org/problemnew/show/P1196" TargetMode="External"/><Relationship Id="rId6" Type="http://schemas.openxmlformats.org/officeDocument/2006/relationships/hyperlink" Target="https://www.luogu.org/problemnew/show/P1197" TargetMode="External"/><Relationship Id="rId5" Type="http://schemas.openxmlformats.org/officeDocument/2006/relationships/hyperlink" Target="https://www.luogu.org/problemnew/show/P2024" TargetMode="External"/><Relationship Id="rId4" Type="http://schemas.openxmlformats.org/officeDocument/2006/relationships/hyperlink" Target="https://www.luogu.org/problemnew/show/P1111" TargetMode="External"/><Relationship Id="rId3" Type="http://schemas.openxmlformats.org/officeDocument/2006/relationships/hyperlink" Target="https://www.luogu.org/problemnew/show/P1525" TargetMode="External"/><Relationship Id="rId2" Type="http://schemas.openxmlformats.org/officeDocument/2006/relationships/hyperlink" Target="http://www.rqnoj.cn/problem/331" TargetMode="External"/><Relationship Id="rId10" Type="http://schemas.openxmlformats.org/officeDocument/2006/relationships/slideLayout" Target="../slideLayouts/slideLayout10.xml"/><Relationship Id="rId1" Type="http://schemas.openxmlformats.org/officeDocument/2006/relationships/tags" Target="../tags/tag184.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188.xml"/><Relationship Id="rId1" Type="http://schemas.openxmlformats.org/officeDocument/2006/relationships/tags" Target="../tags/tag187.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2.xml"/><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26.xml"/><Relationship Id="rId2" Type="http://schemas.openxmlformats.org/officeDocument/2006/relationships/tags" Target="../tags/tag125.xml"/><Relationship Id="rId1" Type="http://schemas.openxmlformats.org/officeDocument/2006/relationships/tags" Target="../tags/tag124.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32.xml"/><Relationship Id="rId2" Type="http://schemas.openxmlformats.org/officeDocument/2006/relationships/tags" Target="../tags/tag131.xml"/><Relationship Id="rId1" Type="http://schemas.openxmlformats.org/officeDocument/2006/relationships/tags" Target="../tags/tag130.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10.xml"/><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801083" y="1061351"/>
            <a:ext cx="4663408" cy="1957866"/>
          </a:xfrm>
        </p:spPr>
        <p:txBody>
          <a:bodyPr>
            <a:normAutofit/>
          </a:bodyPr>
          <a:p>
            <a:pPr marL="0" indent="0" algn="l">
              <a:lnSpc>
                <a:spcPct val="100000"/>
              </a:lnSpc>
              <a:spcBef>
                <a:spcPts val="0"/>
              </a:spcBef>
              <a:spcAft>
                <a:spcPts val="0"/>
              </a:spcAft>
              <a:buSzPct val="100000"/>
            </a:pPr>
            <a:r>
              <a:rPr altLang="en-US" sz="4100"/>
              <a:t>并查集算法</a:t>
            </a:r>
            <a:endParaRPr altLang="en-US" sz="4100"/>
          </a:p>
        </p:txBody>
      </p:sp>
      <p:sp>
        <p:nvSpPr>
          <p:cNvPr id="6" name="公司名"/>
          <p:cNvSpPr>
            <a:spLocks noGrp="1"/>
          </p:cNvSpPr>
          <p:nvPr>
            <p:ph type="body" sz="quarter" idx="13"/>
            <p:custDataLst>
              <p:tags r:id="rId2"/>
            </p:custDataLst>
          </p:nvPr>
        </p:nvSpPr>
        <p:spPr>
          <a:xfrm>
            <a:off x="1081595" y="392909"/>
            <a:ext cx="2160000" cy="378000"/>
          </a:xfrm>
        </p:spPr>
        <p:txBody>
          <a:bodyPr>
            <a:normAutofit/>
          </a:bodyPr>
          <a:p>
            <a:r>
              <a:rPr lang="zh-CN" altLang="en-US" dirty="0"/>
              <a:t>启遇</a:t>
            </a:r>
            <a:r>
              <a:rPr lang="zh-CN" altLang="en-US" dirty="0"/>
              <a:t>信息学</a:t>
            </a:r>
            <a:endParaRPr lang="zh-CN" altLang="en-US" dirty="0"/>
          </a:p>
        </p:txBody>
      </p:sp>
      <p:sp>
        <p:nvSpPr>
          <p:cNvPr id="5" name="署名"/>
          <p:cNvSpPr>
            <a:spLocks noGrp="1"/>
          </p:cNvSpPr>
          <p:nvPr>
            <p:ph type="body" sz="quarter" idx="17"/>
            <p:custDataLst>
              <p:tags r:id="rId3"/>
            </p:custDataLst>
          </p:nvPr>
        </p:nvSpPr>
        <p:spPr>
          <a:prstGeom prst="roundRect">
            <a:avLst>
              <a:gd name="adj" fmla="val 50000"/>
            </a:avLst>
          </a:prstGeom>
          <a:solidFill>
            <a:schemeClr val="accent1">
              <a:lumMod val="20000"/>
              <a:lumOff val="80000"/>
              <a:alpha val="50000"/>
            </a:schemeClr>
          </a:solidFill>
          <a:ln>
            <a:solidFill>
              <a:schemeClr val="accent1">
                <a:lumMod val="20000"/>
                <a:lumOff val="80000"/>
              </a:schemeClr>
            </a:solidFill>
          </a:ln>
        </p:spPr>
        <p:txBody>
          <a:bodyPr/>
          <a:p>
            <a:r>
              <a:rPr lang="zh-CN"/>
              <a:t>主讲人：</a:t>
            </a:r>
            <a:r>
              <a:rPr lang="zh-CN"/>
              <a:t>朱老师</a:t>
            </a:r>
            <a:endParaRPr lang="zh-CN"/>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rPr>
              <a:t>于是队长下令，重新组队。队内所有人实行分等级制度，形成树状结构，我队长就是根节点，下面分别是二级队员、三级队员。每个人只要记住自己的上级是谁就行了。遇到判断敌友的时候，只要一层层向上问，直到最高层，就可以在短时间内确定队长是谁了。由于我们关心的只是两个人之间是否是一个帮派的，至于他们是如何通过朋友关系相关联的，以及每个圈子内部的结构是怎样的，甚至队长是谁，都不重要了。所以我们可以放任队长随意重新组队，只要不搞错敌友关系就好了。于是，门派产生了。</a:t>
            </a: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custDataLst>
              <p:tags r:id="rId1"/>
            </p:custDataLst>
          </p:nvPr>
        </p:nvPicPr>
        <p:blipFill>
          <a:blip r:embed="rId2"/>
          <a:stretch>
            <a:fillRect/>
          </a:stretch>
        </p:blipFill>
        <p:spPr>
          <a:xfrm>
            <a:off x="1403549" y="181487"/>
            <a:ext cx="6549905" cy="4515773"/>
          </a:xfrm>
          <a:prstGeom prst="rect">
            <a:avLst/>
          </a:prstGeom>
        </p:spPr>
      </p:pic>
      <p:sp>
        <p:nvSpPr>
          <p:cNvPr id="7" name="标题 6"/>
          <p:cNvSpPr>
            <a:spLocks noGrp="1"/>
          </p:cNvSpPr>
          <p:nvPr>
            <p:ph type="title"/>
            <p:custDataLst>
              <p:tags r:id="rId3"/>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4"/>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rPr>
              <a:t>于是 我们定义一个</a:t>
            </a:r>
            <a:r>
              <a:rPr lang="en-US" altLang="zh-CN">
                <a:solidFill>
                  <a:schemeClr val="tx1">
                    <a:lumMod val="65000"/>
                    <a:lumOff val="35000"/>
                  </a:schemeClr>
                </a:solidFill>
                <a:latin typeface="+mn-lt"/>
                <a:ea typeface="+mn-ea"/>
              </a:rPr>
              <a:t>F</a:t>
            </a:r>
            <a:r>
              <a:rPr lang="zh-CN" altLang="en-US">
                <a:solidFill>
                  <a:schemeClr val="tx1">
                    <a:lumMod val="65000"/>
                    <a:lumOff val="35000"/>
                  </a:schemeClr>
                </a:solidFill>
                <a:latin typeface="+mn-lt"/>
                <a:ea typeface="+mn-ea"/>
              </a:rPr>
              <a:t>数组  </a:t>
            </a:r>
            <a:r>
              <a:rPr lang="en-US" altLang="zh-CN">
                <a:solidFill>
                  <a:schemeClr val="tx1">
                    <a:lumMod val="65000"/>
                    <a:lumOff val="35000"/>
                  </a:schemeClr>
                </a:solidFill>
                <a:latin typeface="+mn-lt"/>
                <a:ea typeface="+mn-ea"/>
              </a:rPr>
              <a:t>int f[1000];</a:t>
            </a:r>
            <a:endParaRPr lang="en-US" altLang="zh-CN">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这个数组记录了每个大侠的上级是谁</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比如 </a:t>
            </a:r>
            <a:r>
              <a:rPr lang="en-US" altLang="zh-CN">
                <a:solidFill>
                  <a:schemeClr val="tx1">
                    <a:lumMod val="65000"/>
                    <a:lumOff val="35000"/>
                  </a:schemeClr>
                </a:solidFill>
                <a:latin typeface="+mn-lt"/>
                <a:ea typeface="+mn-ea"/>
              </a:rPr>
              <a:t>f[3]=15 </a:t>
            </a:r>
            <a:r>
              <a:rPr lang="zh-CN" altLang="zh-CN">
                <a:solidFill>
                  <a:schemeClr val="tx1">
                    <a:lumMod val="65000"/>
                    <a:lumOff val="35000"/>
                  </a:schemeClr>
                </a:solidFill>
                <a:latin typeface="+mn-lt"/>
                <a:ea typeface="+mn-ea"/>
              </a:rPr>
              <a:t>表示大侠</a:t>
            </a:r>
            <a:r>
              <a:rPr lang="en-US" altLang="zh-CN">
                <a:solidFill>
                  <a:schemeClr val="tx1">
                    <a:lumMod val="65000"/>
                    <a:lumOff val="35000"/>
                  </a:schemeClr>
                </a:solidFill>
                <a:latin typeface="+mn-lt"/>
                <a:ea typeface="+mn-ea"/>
              </a:rPr>
              <a:t>3</a:t>
            </a:r>
            <a:r>
              <a:rPr lang="zh-CN" altLang="en-US">
                <a:solidFill>
                  <a:schemeClr val="tx1">
                    <a:lumMod val="65000"/>
                    <a:lumOff val="35000"/>
                  </a:schemeClr>
                </a:solidFill>
                <a:latin typeface="+mn-lt"/>
                <a:ea typeface="+mn-ea"/>
              </a:rPr>
              <a:t>的上级是大侠</a:t>
            </a:r>
            <a:r>
              <a:rPr lang="en-US" altLang="zh-CN">
                <a:solidFill>
                  <a:schemeClr val="tx1">
                    <a:lumMod val="65000"/>
                    <a:lumOff val="35000"/>
                  </a:schemeClr>
                </a:solidFill>
                <a:latin typeface="+mn-lt"/>
                <a:ea typeface="+mn-ea"/>
              </a:rPr>
              <a:t>15</a:t>
            </a:r>
            <a:endParaRPr lang="en-US" altLang="zh-CN">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如果一个人的上级是他自己，则表示他就是</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这个帮派的掌门人。</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每个人都只知道自己的上级是谁，但是只要</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一层层的问上去，就会知道门派的掌门人是</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谁。</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这个过程用一个函数来表示，就是</a:t>
            </a:r>
            <a:r>
              <a:rPr lang="en-US" altLang="zh-CN">
                <a:solidFill>
                  <a:schemeClr val="tx1">
                    <a:lumMod val="65000"/>
                    <a:lumOff val="35000"/>
                  </a:schemeClr>
                </a:solidFill>
                <a:latin typeface="+mn-lt"/>
                <a:ea typeface="+mn-ea"/>
              </a:rPr>
              <a:t>find</a:t>
            </a:r>
            <a:r>
              <a:rPr lang="zh-CN" altLang="en-US">
                <a:solidFill>
                  <a:schemeClr val="tx1">
                    <a:lumMod val="65000"/>
                    <a:lumOff val="35000"/>
                  </a:schemeClr>
                </a:solidFill>
                <a:latin typeface="+mn-lt"/>
                <a:ea typeface="+mn-ea"/>
              </a:rPr>
              <a:t>函数</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fontScale="700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en-US" altLang="zh-CN">
                <a:solidFill>
                  <a:schemeClr val="tx1">
                    <a:lumMod val="65000"/>
                    <a:lumOff val="35000"/>
                  </a:schemeClr>
                </a:solidFill>
                <a:latin typeface="+mn-lt"/>
                <a:ea typeface="+mn-ea"/>
              </a:rPr>
              <a:t>int find(int x) //</a:t>
            </a:r>
            <a:r>
              <a:rPr lang="zh-CN" altLang="en-US">
                <a:solidFill>
                  <a:schemeClr val="tx1">
                    <a:lumMod val="65000"/>
                    <a:lumOff val="35000"/>
                  </a:schemeClr>
                </a:solidFill>
                <a:latin typeface="+mn-lt"/>
                <a:ea typeface="+mn-ea"/>
              </a:rPr>
              <a:t>查找根结点</a:t>
            </a:r>
            <a:endParaRPr lang="zh-CN" altLang="en-US">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int son, tmp;</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son = x;</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while(x != f[x]) //</a:t>
            </a:r>
            <a:r>
              <a:rPr lang="zh-CN" altLang="en-US">
                <a:solidFill>
                  <a:schemeClr val="tx1">
                    <a:lumMod val="65000"/>
                    <a:lumOff val="35000"/>
                  </a:schemeClr>
                </a:solidFill>
                <a:latin typeface="+mn-lt"/>
                <a:ea typeface="+mn-ea"/>
              </a:rPr>
              <a:t>我的上级不是掌门</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		</a:t>
            </a:r>
            <a:r>
              <a:rPr lang="en-US" altLang="zh-CN">
                <a:solidFill>
                  <a:schemeClr val="tx1">
                    <a:lumMod val="65000"/>
                    <a:lumOff val="35000"/>
                  </a:schemeClr>
                </a:solidFill>
                <a:latin typeface="+mn-lt"/>
                <a:ea typeface="+mn-ea"/>
              </a:rPr>
              <a:t>x = f[x];</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while(son != x) //</a:t>
            </a:r>
            <a:r>
              <a:rPr lang="zh-CN" altLang="en-US">
                <a:solidFill>
                  <a:schemeClr val="tx1">
                    <a:lumMod val="65000"/>
                    <a:lumOff val="35000"/>
                  </a:schemeClr>
                </a:solidFill>
                <a:latin typeface="+mn-lt"/>
                <a:ea typeface="+mn-ea"/>
              </a:rPr>
              <a:t>我就找他的上级，直到掌门出现</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	</a:t>
            </a:r>
            <a:r>
              <a:rPr lang="en-US" altLang="zh-CN">
                <a:solidFill>
                  <a:schemeClr val="tx1">
                    <a:lumMod val="65000"/>
                    <a:lumOff val="35000"/>
                  </a:schemeClr>
                </a:solidFill>
                <a:latin typeface="+mn-lt"/>
                <a:ea typeface="+mn-ea"/>
              </a:rPr>
              <a:t>{</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tmp = f[son];</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f[son] =x;</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son = tmp;</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return x; //</a:t>
            </a:r>
            <a:r>
              <a:rPr lang="zh-CN" altLang="en-US">
                <a:solidFill>
                  <a:schemeClr val="tx1">
                    <a:lumMod val="65000"/>
                    <a:lumOff val="35000"/>
                  </a:schemeClr>
                </a:solidFill>
                <a:latin typeface="+mn-lt"/>
                <a:ea typeface="+mn-ea"/>
              </a:rPr>
              <a:t>掌门驾到</a:t>
            </a:r>
            <a:r>
              <a:rPr lang="en-US" altLang="zh-CN">
                <a:solidFill>
                  <a:schemeClr val="tx1">
                    <a:lumMod val="65000"/>
                    <a:lumOff val="35000"/>
                  </a:schemeClr>
                </a:solidFill>
                <a:latin typeface="+mn-lt"/>
                <a:ea typeface="+mn-ea"/>
              </a:rPr>
              <a:t>~~</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a:t>
            </a:r>
            <a:endParaRPr lang="en-US" altLang="zh-CN">
              <a:solidFill>
                <a:schemeClr val="tx1">
                  <a:lumMod val="65000"/>
                  <a:lumOff val="35000"/>
                </a:schemeClr>
              </a:solidFill>
              <a:latin typeface="+mn-lt"/>
              <a:ea typeface="+mn-ea"/>
            </a:endParaRPr>
          </a:p>
          <a:p>
            <a:endParaRPr lang="en-US" altLang="zh-CN">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Find</a:t>
            </a:r>
            <a:r>
              <a:rPr lang="zh-CN" altLang="en-US" dirty="0">
                <a:sym typeface="+mn-ea"/>
              </a:rPr>
              <a:t>函数</a:t>
            </a:r>
            <a:endParaRPr lang="zh-CN" altLang="en-US" dirty="0">
              <a:sym typeface="+mn-ea"/>
            </a:endParaRPr>
          </a:p>
        </p:txBody>
      </p:sp>
    </p:spTree>
    <p:custDataLst>
      <p:tags r:id="rId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rPr>
              <a:t>再来看</a:t>
            </a:r>
            <a:r>
              <a:rPr lang="zh-CN" altLang="en-US" smtClean="0">
                <a:solidFill>
                  <a:schemeClr val="tx1">
                    <a:lumMod val="65000"/>
                    <a:lumOff val="35000"/>
                  </a:schemeClr>
                </a:solidFill>
                <a:latin typeface="+mn-lt"/>
                <a:ea typeface="+mn-ea"/>
              </a:rPr>
              <a:t>看</a:t>
            </a:r>
            <a:r>
              <a:rPr lang="en-US" altLang="zh-CN" smtClean="0">
                <a:solidFill>
                  <a:schemeClr val="tx1">
                    <a:lumMod val="65000"/>
                    <a:lumOff val="35000"/>
                  </a:schemeClr>
                </a:solidFill>
                <a:latin typeface="+mn-lt"/>
                <a:ea typeface="+mn-ea"/>
              </a:rPr>
              <a:t>merge</a:t>
            </a:r>
            <a:r>
              <a:rPr lang="zh-CN" altLang="en-US" smtClean="0">
                <a:solidFill>
                  <a:schemeClr val="tx1">
                    <a:lumMod val="65000"/>
                    <a:lumOff val="35000"/>
                  </a:schemeClr>
                </a:solidFill>
                <a:latin typeface="+mn-lt"/>
                <a:ea typeface="+mn-ea"/>
              </a:rPr>
              <a:t>函</a:t>
            </a:r>
            <a:r>
              <a:rPr lang="zh-CN" altLang="en-US">
                <a:solidFill>
                  <a:schemeClr val="tx1">
                    <a:lumMod val="65000"/>
                    <a:lumOff val="35000"/>
                  </a:schemeClr>
                </a:solidFill>
                <a:latin typeface="+mn-lt"/>
                <a:ea typeface="+mn-ea"/>
              </a:rPr>
              <a:t>数，就是在两个点之间连一条线，这样一来，原先它们所在的两个板块的所有点就都可以互通了。这在图上很好办，画条线就行了。但我们现在是用并查集来描述武林中的状况的，一共只有一个</a:t>
            </a:r>
            <a:r>
              <a:rPr lang="en-US" altLang="zh-CN">
                <a:solidFill>
                  <a:schemeClr val="tx1">
                    <a:lumMod val="65000"/>
                    <a:lumOff val="35000"/>
                  </a:schemeClr>
                </a:solidFill>
                <a:latin typeface="+mn-lt"/>
                <a:ea typeface="+mn-ea"/>
              </a:rPr>
              <a:t>f[]</a:t>
            </a:r>
            <a:r>
              <a:rPr lang="zh-CN" altLang="en-US">
                <a:solidFill>
                  <a:schemeClr val="tx1">
                    <a:lumMod val="65000"/>
                    <a:lumOff val="35000"/>
                  </a:schemeClr>
                </a:solidFill>
                <a:latin typeface="+mn-lt"/>
                <a:ea typeface="+mn-ea"/>
              </a:rPr>
              <a:t>数组，该如何实现呢？ 还是举江湖的例子，假设现在武林中的形势如图所示。虚竹帅锅与周芷若</a:t>
            </a:r>
            <a:r>
              <a:rPr lang="en-US" altLang="zh-CN">
                <a:solidFill>
                  <a:schemeClr val="tx1">
                    <a:lumMod val="65000"/>
                    <a:lumOff val="35000"/>
                  </a:schemeClr>
                </a:solidFill>
                <a:latin typeface="+mn-lt"/>
                <a:ea typeface="+mn-ea"/>
              </a:rPr>
              <a:t>MM</a:t>
            </a:r>
            <a:r>
              <a:rPr lang="zh-CN" altLang="en-US">
                <a:solidFill>
                  <a:schemeClr val="tx1">
                    <a:lumMod val="65000"/>
                    <a:lumOff val="35000"/>
                  </a:schemeClr>
                </a:solidFill>
                <a:latin typeface="+mn-lt"/>
                <a:ea typeface="+mn-ea"/>
              </a:rPr>
              <a:t>是我非常喜欢的两个人物，他们的终极</a:t>
            </a:r>
            <a:r>
              <a:rPr lang="en-US" altLang="zh-CN">
                <a:solidFill>
                  <a:schemeClr val="tx1">
                    <a:lumMod val="65000"/>
                    <a:lumOff val="35000"/>
                  </a:schemeClr>
                </a:solidFill>
                <a:latin typeface="+mn-lt"/>
                <a:ea typeface="+mn-ea"/>
              </a:rPr>
              <a:t>boss</a:t>
            </a:r>
            <a:r>
              <a:rPr lang="zh-CN" altLang="en-US">
                <a:solidFill>
                  <a:schemeClr val="tx1">
                    <a:lumMod val="65000"/>
                    <a:lumOff val="35000"/>
                  </a:schemeClr>
                </a:solidFill>
                <a:latin typeface="+mn-lt"/>
                <a:ea typeface="+mn-ea"/>
              </a:rPr>
              <a:t>分别是玄慈方丈和灭绝师太，那明显就是两个阵营了。我不希望他们互相打架，就对他俩说：“你们两位拉拉勾，做好朋友吧。”他们看在我的面子上，同意了。这一同意可非同小可，整个少林和峨眉派的人就不能打架了。这么重大的变化，可如何实现呀，要改动多少地方？</a:t>
            </a: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其实非常简单，我对玄慈方丈说：“大师，麻烦你把你的上级改为灭绝师太吧。这样一来，两派原先的所有人员的终极</a:t>
            </a:r>
            <a:r>
              <a:rPr lang="en-US" altLang="zh-CN">
                <a:solidFill>
                  <a:schemeClr val="tx1">
                    <a:lumMod val="65000"/>
                    <a:lumOff val="35000"/>
                  </a:schemeClr>
                </a:solidFill>
                <a:latin typeface="+mn-lt"/>
                <a:ea typeface="+mn-ea"/>
              </a:rPr>
              <a:t>boss</a:t>
            </a:r>
            <a:r>
              <a:rPr lang="zh-CN" altLang="en-US">
                <a:solidFill>
                  <a:schemeClr val="tx1">
                    <a:lumMod val="65000"/>
                    <a:lumOff val="35000"/>
                  </a:schemeClr>
                </a:solidFill>
                <a:latin typeface="+mn-lt"/>
                <a:ea typeface="+mn-ea"/>
              </a:rPr>
              <a:t>都是师太，那还打个球啊！大笑反正我们关心的只是连通性，门派内部的结构不要紧的。”玄慈一听肯定火大了：“我靠，凭什么是我变成她手下呀，怎么不反过来？我抗议！”于是，两人相约一战，杀的是天昏地暗，风云为之变色啊，但是啊，这场战争终究会有胜负，胜者为王。弱者就被吞并了。反正谁加入谁效果是一样的，门派就由两个变成一个了。那么这段就可以用一个函数</a:t>
            </a:r>
            <a:r>
              <a:rPr lang="en-US" altLang="zh-CN">
                <a:solidFill>
                  <a:schemeClr val="tx1">
                    <a:lumMod val="65000"/>
                    <a:lumOff val="35000"/>
                  </a:schemeClr>
                </a:solidFill>
                <a:latin typeface="+mn-lt"/>
                <a:ea typeface="+mn-ea"/>
              </a:rPr>
              <a:t>join</a:t>
            </a:r>
            <a:r>
              <a:rPr lang="zh-CN" altLang="en-US">
                <a:solidFill>
                  <a:schemeClr val="tx1">
                    <a:lumMod val="65000"/>
                    <a:lumOff val="35000"/>
                  </a:schemeClr>
                </a:solidFill>
                <a:latin typeface="+mn-lt"/>
                <a:ea typeface="+mn-ea"/>
              </a:rPr>
              <a:t>来表示</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void </a:t>
            </a:r>
            <a:r>
              <a:rPr lang="en-US" altLang="zh-CN" smtClean="0">
                <a:solidFill>
                  <a:schemeClr val="tx1">
                    <a:lumMod val="65000"/>
                    <a:lumOff val="35000"/>
                  </a:schemeClr>
                </a:solidFill>
                <a:latin typeface="+mn-lt"/>
                <a:ea typeface="+mn-ea"/>
              </a:rPr>
              <a:t>merge(int </a:t>
            </a:r>
            <a:r>
              <a:rPr lang="en-US" altLang="zh-CN">
                <a:solidFill>
                  <a:schemeClr val="tx1">
                    <a:lumMod val="65000"/>
                    <a:lumOff val="35000"/>
                  </a:schemeClr>
                </a:solidFill>
                <a:latin typeface="+mn-lt"/>
                <a:ea typeface="+mn-ea"/>
              </a:rPr>
              <a:t>root1, int root2) //</a:t>
            </a:r>
            <a:r>
              <a:rPr lang="zh-CN" altLang="en-US">
                <a:solidFill>
                  <a:schemeClr val="tx1">
                    <a:lumMod val="65000"/>
                    <a:lumOff val="35000"/>
                  </a:schemeClr>
                </a:solidFill>
                <a:latin typeface="+mn-lt"/>
                <a:ea typeface="+mn-ea"/>
              </a:rPr>
              <a:t>虚竹和周芷若做朋友</a:t>
            </a:r>
            <a:endParaRPr lang="zh-CN" altLang="en-US">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int x, y;</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x = find(root1);//</a:t>
            </a:r>
            <a:r>
              <a:rPr lang="zh-CN" altLang="en-US">
                <a:solidFill>
                  <a:schemeClr val="tx1">
                    <a:lumMod val="65000"/>
                    <a:lumOff val="35000"/>
                  </a:schemeClr>
                </a:solidFill>
                <a:latin typeface="+mn-lt"/>
                <a:ea typeface="+mn-ea"/>
              </a:rPr>
              <a:t>我老大是玄慈</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	</a:t>
            </a:r>
            <a:r>
              <a:rPr lang="en-US" altLang="zh-CN">
                <a:solidFill>
                  <a:schemeClr val="tx1">
                    <a:lumMod val="65000"/>
                    <a:lumOff val="35000"/>
                  </a:schemeClr>
                </a:solidFill>
                <a:latin typeface="+mn-lt"/>
                <a:ea typeface="+mn-ea"/>
              </a:rPr>
              <a:t>y = find(root2);//</a:t>
            </a:r>
            <a:r>
              <a:rPr lang="zh-CN" altLang="en-US">
                <a:solidFill>
                  <a:schemeClr val="tx1">
                    <a:lumMod val="65000"/>
                    <a:lumOff val="35000"/>
                  </a:schemeClr>
                </a:solidFill>
                <a:latin typeface="+mn-lt"/>
                <a:ea typeface="+mn-ea"/>
              </a:rPr>
              <a:t>我老大是灭绝</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	</a:t>
            </a:r>
            <a:r>
              <a:rPr lang="en-US" altLang="zh-CN">
                <a:solidFill>
                  <a:schemeClr val="tx1">
                    <a:lumMod val="65000"/>
                    <a:lumOff val="35000"/>
                  </a:schemeClr>
                </a:solidFill>
                <a:latin typeface="+mn-lt"/>
                <a:ea typeface="+mn-ea"/>
              </a:rPr>
              <a:t>if(x != y) </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		f[x] = y; //</a:t>
            </a:r>
            <a:r>
              <a:rPr lang="zh-CN" altLang="en-US">
                <a:solidFill>
                  <a:schemeClr val="tx1">
                    <a:lumMod val="65000"/>
                    <a:lumOff val="35000"/>
                  </a:schemeClr>
                </a:solidFill>
                <a:latin typeface="+mn-lt"/>
                <a:ea typeface="+mn-ea"/>
              </a:rPr>
              <a:t>打一仗，谁赢就当对方老大</a:t>
            </a:r>
            <a:endParaRPr lang="zh-CN" altLang="en-US">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a:t>
            </a:r>
            <a:endParaRPr lang="en-US" altLang="zh-CN"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Merge</a:t>
            </a:r>
            <a:r>
              <a:rPr lang="zh-CN" altLang="en-US" dirty="0">
                <a:sym typeface="+mn-ea"/>
              </a:rPr>
              <a:t>函数</a:t>
            </a:r>
            <a:endParaRPr lang="zh-CN" altLang="en-US" dirty="0">
              <a:sym typeface="+mn-ea"/>
            </a:endParaRPr>
          </a:p>
        </p:txBody>
      </p:sp>
    </p:spTree>
    <p:custDataLst>
      <p:tags r:id="rId3"/>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设想这样一个场景：两个互不相识的大侠碰面了，想知道能不能干一场。 于是赶紧打电话问自己的上级：“你是不是掌门？” 上级说：“我不是呀，我的上级是谁谁谁，你问问他看看。” 一路问下去，原来两人的最终</a:t>
            </a:r>
            <a:r>
              <a:rPr lang="en-US" altLang="zh-CN">
                <a:solidFill>
                  <a:schemeClr val="tx1">
                    <a:lumMod val="65000"/>
                    <a:lumOff val="35000"/>
                  </a:schemeClr>
                </a:solidFill>
                <a:latin typeface="+mn-lt"/>
                <a:ea typeface="+mn-ea"/>
              </a:rPr>
              <a:t>boss</a:t>
            </a:r>
            <a:r>
              <a:rPr lang="zh-CN" altLang="en-US">
                <a:solidFill>
                  <a:schemeClr val="tx1">
                    <a:lumMod val="65000"/>
                    <a:lumOff val="35000"/>
                  </a:schemeClr>
                </a:solidFill>
                <a:latin typeface="+mn-lt"/>
                <a:ea typeface="+mn-ea"/>
              </a:rPr>
              <a:t>都是东厂曹公公。 “哎呀呀，原来是自己人，有礼有礼，在下三营六组白面葫芦娃</a:t>
            </a:r>
            <a:r>
              <a:rPr lang="en-US" altLang="zh-CN">
                <a:solidFill>
                  <a:schemeClr val="tx1">
                    <a:lumMod val="65000"/>
                    <a:lumOff val="35000"/>
                  </a:schemeClr>
                </a:solidFill>
                <a:latin typeface="+mn-lt"/>
                <a:ea typeface="+mn-ea"/>
              </a:rPr>
              <a:t>!” “</a:t>
            </a:r>
            <a:r>
              <a:rPr lang="zh-CN" altLang="en-US">
                <a:solidFill>
                  <a:schemeClr val="tx1">
                    <a:lumMod val="65000"/>
                    <a:lumOff val="35000"/>
                  </a:schemeClr>
                </a:solidFill>
                <a:latin typeface="+mn-lt"/>
                <a:ea typeface="+mn-ea"/>
              </a:rPr>
              <a:t>幸会幸会，在下九营十八组仙子狗尾巴花！” 两人高高兴兴地手拉手喝酒去了。 </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再来看看路径压缩算法。建立门派的过程是用</a:t>
            </a:r>
            <a:r>
              <a:rPr lang="en-US" altLang="zh-CN">
                <a:solidFill>
                  <a:schemeClr val="tx1">
                    <a:lumMod val="65000"/>
                    <a:lumOff val="35000"/>
                  </a:schemeClr>
                </a:solidFill>
                <a:latin typeface="+mn-lt"/>
                <a:ea typeface="+mn-ea"/>
              </a:rPr>
              <a:t>join</a:t>
            </a:r>
            <a:r>
              <a:rPr lang="zh-CN" altLang="en-US">
                <a:solidFill>
                  <a:schemeClr val="tx1">
                    <a:lumMod val="65000"/>
                    <a:lumOff val="35000"/>
                  </a:schemeClr>
                </a:solidFill>
                <a:latin typeface="+mn-lt"/>
                <a:ea typeface="+mn-ea"/>
              </a:rPr>
              <a:t>函数两个人两个人地连接起来的，谁当谁的手下完全随机。最后的树状结构会变成什么样，我也无法预知，一字长蛇阵也有可能。这样查找的效率就会比较低下。最理想的情况就是所有人的直接上级都是掌门，一共就两级结构，只要找一次就找到掌门了。哪怕不能完全做到，也最好尽量接近。这样就产生了路径压缩算法。</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sym typeface="+mn-ea"/>
              </a:rPr>
              <a:t>“等等等等，两位大侠请留步，还有事情没完成呢！”我叫住他俩。 “哦，对了，还要做路径压缩。”两人醒悟。 白面葫芦娃打电话给他的上级六组长：“组长啊，我查过了，其实偶们的掌门是曹公公。不如偶们一起结拜在曹公公手下吧，省得级别太低，以后查找掌门麻烦。” “唔，有道理。” 白面葫芦娃接着打电话给刚才拜访过的三营长</a:t>
            </a:r>
            <a:r>
              <a:rPr lang="en-US" altLang="zh-CN">
                <a:solidFill>
                  <a:schemeClr val="tx1">
                    <a:lumMod val="65000"/>
                    <a:lumOff val="35000"/>
                  </a:schemeClr>
                </a:solidFill>
                <a:latin typeface="+mn-lt"/>
                <a:ea typeface="+mn-ea"/>
                <a:sym typeface="+mn-ea"/>
              </a:rPr>
              <a:t>……</a:t>
            </a:r>
            <a:r>
              <a:rPr lang="zh-CN" altLang="en-US">
                <a:solidFill>
                  <a:schemeClr val="tx1">
                    <a:lumMod val="65000"/>
                    <a:lumOff val="35000"/>
                  </a:schemeClr>
                </a:solidFill>
                <a:latin typeface="+mn-lt"/>
                <a:ea typeface="+mn-ea"/>
                <a:sym typeface="+mn-ea"/>
              </a:rPr>
              <a:t>仙子狗尾巴花也做了同样的事情。 </a:t>
            </a:r>
            <a:endParaRPr lang="zh-CN" altLang="en-US">
              <a:solidFill>
                <a:schemeClr val="tx1">
                  <a:lumMod val="65000"/>
                  <a:lumOff val="35000"/>
                </a:schemeClr>
              </a:solidFill>
              <a:latin typeface="+mn-lt"/>
              <a:ea typeface="+mn-ea"/>
              <a:sym typeface="+mn-ea"/>
            </a:endParaRPr>
          </a:p>
          <a:p>
            <a:r>
              <a:rPr lang="zh-CN" altLang="en-US">
                <a:solidFill>
                  <a:schemeClr val="tx1">
                    <a:lumMod val="65000"/>
                    <a:lumOff val="35000"/>
                  </a:schemeClr>
                </a:solidFill>
                <a:latin typeface="+mn-lt"/>
                <a:ea typeface="+mn-ea"/>
                <a:sym typeface="+mn-ea"/>
              </a:rPr>
              <a:t>这样，查询中所有涉及到的人物都聚集在曹公公的直接领导下。</a:t>
            </a:r>
            <a:endParaRPr lang="zh-CN" altLang="en-US">
              <a:solidFill>
                <a:schemeClr val="tx1">
                  <a:lumMod val="65000"/>
                  <a:lumOff val="35000"/>
                </a:schemeClr>
              </a:solidFill>
              <a:latin typeface="+mn-lt"/>
              <a:ea typeface="+mn-ea"/>
              <a:sym typeface="+mn-ea"/>
            </a:endParaRPr>
          </a:p>
          <a:p>
            <a:r>
              <a:rPr lang="zh-CN" altLang="en-US">
                <a:solidFill>
                  <a:schemeClr val="tx1">
                    <a:lumMod val="65000"/>
                    <a:lumOff val="35000"/>
                  </a:schemeClr>
                </a:solidFill>
                <a:latin typeface="+mn-lt"/>
                <a:ea typeface="+mn-ea"/>
                <a:sym typeface="+mn-ea"/>
              </a:rPr>
              <a:t>每次查询都做了优化处理，所以整个门派树的层数都会维持在比较低的水平上。</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b="1">
                <a:solidFill>
                  <a:srgbClr val="FF0000"/>
                </a:solidFill>
                <a:latin typeface="+mn-lt"/>
                <a:ea typeface="+mn-ea"/>
              </a:rPr>
              <a:t>并查集是一种可以动态维护若干个不重叠的集合，并支持合并与查询的数据结构。</a:t>
            </a:r>
            <a:endParaRPr lang="zh-CN" altLang="en-US" b="1">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并查集包含以下两个基本</a:t>
            </a:r>
            <a:r>
              <a:rPr lang="zh-CN" altLang="en-US">
                <a:solidFill>
                  <a:schemeClr val="tx1">
                    <a:lumMod val="65000"/>
                    <a:lumOff val="35000"/>
                  </a:schemeClr>
                </a:solidFill>
                <a:latin typeface="+mn-lt"/>
                <a:ea typeface="+mn-ea"/>
              </a:rPr>
              <a:t>操作：</a:t>
            </a:r>
            <a:endParaRPr lang="zh-CN" altLang="en-US">
              <a:solidFill>
                <a:schemeClr val="tx1">
                  <a:lumMod val="65000"/>
                  <a:lumOff val="35000"/>
                </a:schemeClr>
              </a:solidFill>
              <a:latin typeface="+mn-lt"/>
              <a:ea typeface="+mn-ea"/>
            </a:endParaRPr>
          </a:p>
          <a:p>
            <a:pPr lvl="1"/>
            <a:r>
              <a:rPr lang="en-US" altLang="zh-CN">
                <a:solidFill>
                  <a:schemeClr val="tx1">
                    <a:lumMod val="65000"/>
                    <a:lumOff val="35000"/>
                  </a:schemeClr>
                </a:solidFill>
                <a:latin typeface="+mn-lt"/>
                <a:ea typeface="+mn-ea"/>
              </a:rPr>
              <a:t>Get</a:t>
            </a:r>
            <a:r>
              <a:rPr lang="zh-CN" altLang="en-US">
                <a:solidFill>
                  <a:schemeClr val="tx1">
                    <a:lumMod val="65000"/>
                    <a:lumOff val="35000"/>
                  </a:schemeClr>
                </a:solidFill>
                <a:latin typeface="+mn-lt"/>
                <a:ea typeface="+mn-ea"/>
              </a:rPr>
              <a:t>，查询一个元素属于哪一个</a:t>
            </a:r>
            <a:r>
              <a:rPr lang="zh-CN" altLang="en-US">
                <a:solidFill>
                  <a:schemeClr val="tx1">
                    <a:lumMod val="65000"/>
                    <a:lumOff val="35000"/>
                  </a:schemeClr>
                </a:solidFill>
                <a:latin typeface="+mn-lt"/>
                <a:ea typeface="+mn-ea"/>
              </a:rPr>
              <a:t>集合。</a:t>
            </a:r>
            <a:endParaRPr lang="zh-CN" altLang="en-US">
              <a:solidFill>
                <a:schemeClr val="tx1">
                  <a:lumMod val="65000"/>
                  <a:lumOff val="35000"/>
                </a:schemeClr>
              </a:solidFill>
              <a:latin typeface="+mn-lt"/>
              <a:ea typeface="+mn-ea"/>
            </a:endParaRPr>
          </a:p>
          <a:p>
            <a:pPr lvl="1"/>
            <a:r>
              <a:rPr lang="en-US" altLang="zh-CN">
                <a:solidFill>
                  <a:schemeClr val="tx1">
                    <a:lumMod val="65000"/>
                    <a:lumOff val="35000"/>
                  </a:schemeClr>
                </a:solidFill>
                <a:latin typeface="+mn-lt"/>
                <a:ea typeface="+mn-ea"/>
              </a:rPr>
              <a:t>Merge</a:t>
            </a:r>
            <a:r>
              <a:rPr lang="zh-CN" altLang="en-US">
                <a:solidFill>
                  <a:schemeClr val="tx1">
                    <a:lumMod val="65000"/>
                    <a:lumOff val="35000"/>
                  </a:schemeClr>
                </a:solidFill>
                <a:latin typeface="+mn-lt"/>
                <a:ea typeface="+mn-ea"/>
              </a:rPr>
              <a:t>，把两个集合合并成一个大</a:t>
            </a:r>
            <a:r>
              <a:rPr lang="zh-CN" altLang="en-US">
                <a:solidFill>
                  <a:schemeClr val="tx1">
                    <a:lumMod val="65000"/>
                    <a:lumOff val="35000"/>
                  </a:schemeClr>
                </a:solidFill>
                <a:latin typeface="+mn-lt"/>
                <a:ea typeface="+mn-ea"/>
              </a:rPr>
              <a:t>集合。</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代表：每个集合选择一个固定的元素，作为整个集合的</a:t>
            </a:r>
            <a:r>
              <a:rPr lang="zh-CN" altLang="en-US">
                <a:solidFill>
                  <a:schemeClr val="tx1">
                    <a:lumMod val="65000"/>
                    <a:lumOff val="35000"/>
                  </a:schemeClr>
                </a:solidFill>
                <a:latin typeface="+mn-lt"/>
                <a:ea typeface="+mn-ea"/>
              </a:rPr>
              <a:t>代表。</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我们学习的并查集使用树形结构</a:t>
            </a:r>
            <a:r>
              <a:rPr lang="zh-CN" altLang="en-US">
                <a:solidFill>
                  <a:schemeClr val="tx1">
                    <a:lumMod val="65000"/>
                    <a:lumOff val="35000"/>
                  </a:schemeClr>
                </a:solidFill>
                <a:latin typeface="+mn-lt"/>
                <a:ea typeface="+mn-ea"/>
              </a:rPr>
              <a:t>存储。</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sym typeface="+mn-ea"/>
              </a:rPr>
              <a:t>启发式合并的时间复杂度是</a:t>
            </a:r>
            <a:r>
              <a:rPr lang="en-US" altLang="zh-CN">
                <a:solidFill>
                  <a:schemeClr val="tx1">
                    <a:lumMod val="65000"/>
                    <a:lumOff val="35000"/>
                  </a:schemeClr>
                </a:solidFill>
                <a:latin typeface="+mn-lt"/>
                <a:ea typeface="+mn-ea"/>
                <a:sym typeface="+mn-ea"/>
              </a:rPr>
              <a:t>O</a:t>
            </a:r>
            <a:r>
              <a:rPr lang="zh-CN" altLang="en-US">
                <a:solidFill>
                  <a:schemeClr val="tx1">
                    <a:lumMod val="65000"/>
                    <a:lumOff val="35000"/>
                  </a:schemeClr>
                </a:solidFill>
                <a:latin typeface="+mn-lt"/>
                <a:ea typeface="+mn-ea"/>
                <a:sym typeface="+mn-ea"/>
              </a:rPr>
              <a:t>（</a:t>
            </a:r>
            <a:r>
              <a:rPr lang="en-US" altLang="zh-CN">
                <a:solidFill>
                  <a:schemeClr val="tx1">
                    <a:lumMod val="65000"/>
                    <a:lumOff val="35000"/>
                  </a:schemeClr>
                </a:solidFill>
                <a:latin typeface="+mn-lt"/>
                <a:ea typeface="+mn-ea"/>
                <a:sym typeface="+mn-ea"/>
              </a:rPr>
              <a:t>log N</a:t>
            </a:r>
            <a:r>
              <a:rPr lang="zh-CN" altLang="en-US">
                <a:solidFill>
                  <a:schemeClr val="tx1">
                    <a:lumMod val="65000"/>
                    <a:lumOff val="35000"/>
                  </a:schemeClr>
                </a:solidFill>
                <a:latin typeface="+mn-lt"/>
                <a:ea typeface="+mn-ea"/>
                <a:sym typeface="+mn-ea"/>
              </a:rPr>
              <a:t>）</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sym typeface="+mn-ea"/>
              </a:rPr>
              <a:t>路径压缩是</a:t>
            </a:r>
            <a:r>
              <a:rPr lang="en-US" altLang="zh-CN">
                <a:solidFill>
                  <a:schemeClr val="tx1">
                    <a:lumMod val="65000"/>
                    <a:lumOff val="35000"/>
                  </a:schemeClr>
                </a:solidFill>
                <a:latin typeface="+mn-lt"/>
                <a:ea typeface="+mn-ea"/>
                <a:sym typeface="+mn-ea"/>
              </a:rPr>
              <a:t>O</a:t>
            </a:r>
            <a:r>
              <a:rPr lang="zh-CN" altLang="en-US">
                <a:solidFill>
                  <a:schemeClr val="tx1">
                    <a:lumMod val="65000"/>
                    <a:lumOff val="35000"/>
                  </a:schemeClr>
                </a:solidFill>
                <a:latin typeface="+mn-lt"/>
                <a:ea typeface="+mn-ea"/>
                <a:sym typeface="+mn-ea"/>
              </a:rPr>
              <a:t>（</a:t>
            </a:r>
            <a:r>
              <a:rPr lang="en-US" altLang="zh-CN">
                <a:solidFill>
                  <a:schemeClr val="tx1">
                    <a:lumMod val="65000"/>
                    <a:lumOff val="35000"/>
                  </a:schemeClr>
                </a:solidFill>
                <a:latin typeface="+mn-lt"/>
                <a:ea typeface="+mn-ea"/>
                <a:sym typeface="+mn-ea"/>
              </a:rPr>
              <a:t>1</a:t>
            </a:r>
            <a:r>
              <a:rPr lang="zh-CN" altLang="en-US">
                <a:solidFill>
                  <a:schemeClr val="tx1">
                    <a:lumMod val="65000"/>
                    <a:lumOff val="35000"/>
                  </a:schemeClr>
                </a:solidFill>
                <a:latin typeface="+mn-lt"/>
                <a:ea typeface="+mn-ea"/>
                <a:sym typeface="+mn-ea"/>
              </a:rPr>
              <a:t>）</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6" name="标题 5"/>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并查集</a:t>
            </a:r>
            <a:endParaRPr lang="zh-CN" altLang="en-US" dirty="0">
              <a:sym typeface="+mn-ea"/>
            </a:endParaRPr>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2"/>
          <p:cNvSpPr>
            <a:spLocks noGrp="1"/>
          </p:cNvSpPr>
          <p:nvPr>
            <p:custDataLst>
              <p:tags r:id="rId1"/>
            </p:custDataLst>
          </p:nvPr>
        </p:nvSpPr>
        <p:spPr>
          <a:xfrm>
            <a:off x="598868" y="261832"/>
            <a:ext cx="5098983" cy="505846"/>
          </a:xfrm>
          <a:prstGeom prst="rect">
            <a:avLst/>
          </a:prstGeom>
        </p:spPr>
        <p:txBody>
          <a:bodyPr vert="horz" wrap="square" lIns="68580" tIns="34290" rIns="68580" bIns="34290" rtlCol="0" anchor="ctr">
            <a:normAutofit fontScale="40000"/>
          </a:bodyPr>
          <a:lstStyle>
            <a:lvl1pPr algn="l" defTabSz="685800" rtl="0" eaLnBrk="1" latinLnBrk="0" hangingPunct="1">
              <a:lnSpc>
                <a:spcPct val="90000"/>
              </a:lnSpc>
              <a:spcBef>
                <a:spcPct val="0"/>
              </a:spcBef>
              <a:buNone/>
              <a:defRPr sz="2400" kern="1200">
                <a:solidFill>
                  <a:srgbClr val="EE3569"/>
                </a:solidFill>
                <a:latin typeface="思源黑体 CN Regular" panose="020B0500000000000000" pitchFamily="34" charset="-122"/>
                <a:ea typeface="思源黑体 CN Regular" panose="020B0500000000000000" pitchFamily="34" charset="-122"/>
                <a:cs typeface="+mj-cs"/>
              </a:defRPr>
            </a:lvl1pPr>
          </a:lstStyle>
          <a:p>
            <a:br>
              <a:rPr lang="en-US" altLang="zh-CN" b="1">
                <a:solidFill>
                  <a:schemeClr val="tx1"/>
                </a:solidFill>
                <a:latin typeface="+mn-lt"/>
                <a:ea typeface="+mn-ea"/>
              </a:rPr>
            </a:br>
            <a:r>
              <a:rPr lang="zh-CN" altLang="en-US" b="1" smtClean="0">
                <a:solidFill>
                  <a:schemeClr val="tx1"/>
                </a:solidFill>
                <a:latin typeface="+mn-lt"/>
                <a:ea typeface="+mn-ea"/>
              </a:rPr>
              <a:t>江湖</a:t>
            </a:r>
            <a:br>
              <a:rPr lang="en-US" altLang="zh-CN" b="1">
                <a:solidFill>
                  <a:schemeClr val="tx1"/>
                </a:solidFill>
                <a:latin typeface="+mn-lt"/>
                <a:ea typeface="+mn-ea"/>
              </a:rPr>
            </a:br>
            <a:endParaRPr lang="en-US" altLang="zh-CN" b="1" dirty="0">
              <a:solidFill>
                <a:schemeClr val="tx1"/>
              </a:solidFill>
              <a:latin typeface="+mn-lt"/>
              <a:ea typeface="+mn-ea"/>
            </a:endParaRPr>
          </a:p>
        </p:txBody>
      </p:sp>
      <p:pic>
        <p:nvPicPr>
          <p:cNvPr id="4" name="图片 3"/>
          <p:cNvPicPr>
            <a:picLocks noChangeAspect="1"/>
          </p:cNvPicPr>
          <p:nvPr>
            <p:custDataLst>
              <p:tags r:id="rId2"/>
            </p:custDataLst>
          </p:nvPr>
        </p:nvPicPr>
        <p:blipFill>
          <a:blip r:embed="rId3"/>
          <a:stretch>
            <a:fillRect/>
          </a:stretch>
        </p:blipFill>
        <p:spPr>
          <a:xfrm>
            <a:off x="0" y="0"/>
            <a:ext cx="7930008" cy="5143500"/>
          </a:xfrm>
          <a:prstGeom prst="rect">
            <a:avLst/>
          </a:prstGeom>
        </p:spPr>
      </p:pic>
    </p:spTree>
    <p:custDataLst>
      <p:tags r:id="rId4"/>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en-US" altLang="zh-CN">
                <a:solidFill>
                  <a:schemeClr val="tx1">
                    <a:lumMod val="65000"/>
                    <a:lumOff val="35000"/>
                  </a:schemeClr>
                </a:solidFill>
                <a:latin typeface="+mn-lt"/>
                <a:ea typeface="+mn-ea"/>
                <a:sym typeface="+mn-ea"/>
              </a:rPr>
              <a:t>int find(int x)</a:t>
            </a:r>
            <a:endParaRPr lang="en-US" altLang="zh-CN">
              <a:solidFill>
                <a:schemeClr val="tx1">
                  <a:lumMod val="65000"/>
                  <a:lumOff val="35000"/>
                </a:schemeClr>
              </a:solidFill>
              <a:latin typeface="+mn-lt"/>
              <a:ea typeface="+mn-ea"/>
              <a:sym typeface="+mn-ea"/>
            </a:endParaRPr>
          </a:p>
          <a:p>
            <a:r>
              <a:rPr lang="en-US" altLang="zh-CN">
                <a:solidFill>
                  <a:schemeClr val="tx1">
                    <a:lumMod val="65000"/>
                    <a:lumOff val="35000"/>
                  </a:schemeClr>
                </a:solidFill>
                <a:latin typeface="+mn-lt"/>
                <a:ea typeface="+mn-ea"/>
                <a:sym typeface="+mn-ea"/>
              </a:rPr>
              <a:t>{</a:t>
            </a:r>
            <a:endParaRPr lang="en-US" altLang="zh-CN">
              <a:solidFill>
                <a:schemeClr val="tx1">
                  <a:lumMod val="65000"/>
                  <a:lumOff val="35000"/>
                </a:schemeClr>
              </a:solidFill>
              <a:latin typeface="+mn-lt"/>
              <a:ea typeface="+mn-ea"/>
              <a:sym typeface="+mn-ea"/>
            </a:endParaRPr>
          </a:p>
          <a:p>
            <a:r>
              <a:rPr lang="en-US" altLang="zh-CN">
                <a:solidFill>
                  <a:schemeClr val="tx1">
                    <a:lumMod val="65000"/>
                    <a:lumOff val="35000"/>
                  </a:schemeClr>
                </a:solidFill>
                <a:latin typeface="+mn-lt"/>
                <a:ea typeface="+mn-ea"/>
                <a:sym typeface="+mn-ea"/>
              </a:rPr>
              <a:t>    if(f[x]==x) return x;</a:t>
            </a:r>
            <a:endParaRPr lang="en-US" altLang="zh-CN">
              <a:solidFill>
                <a:schemeClr val="tx1">
                  <a:lumMod val="65000"/>
                  <a:lumOff val="35000"/>
                </a:schemeClr>
              </a:solidFill>
              <a:latin typeface="+mn-lt"/>
              <a:ea typeface="+mn-ea"/>
              <a:sym typeface="+mn-ea"/>
            </a:endParaRPr>
          </a:p>
          <a:p>
            <a:r>
              <a:rPr lang="en-US" altLang="zh-CN">
                <a:solidFill>
                  <a:schemeClr val="tx1">
                    <a:lumMod val="65000"/>
                    <a:lumOff val="35000"/>
                  </a:schemeClr>
                </a:solidFill>
                <a:latin typeface="+mn-lt"/>
                <a:ea typeface="+mn-ea"/>
                <a:sym typeface="+mn-ea"/>
              </a:rPr>
              <a:t>    return f[x]=find(f[x]);</a:t>
            </a:r>
            <a:endParaRPr lang="en-US" altLang="zh-CN">
              <a:solidFill>
                <a:schemeClr val="tx1">
                  <a:lumMod val="65000"/>
                  <a:lumOff val="35000"/>
                </a:schemeClr>
              </a:solidFill>
              <a:latin typeface="+mn-lt"/>
              <a:ea typeface="+mn-ea"/>
              <a:sym typeface="+mn-ea"/>
            </a:endParaRPr>
          </a:p>
          <a:p>
            <a:r>
              <a:rPr lang="en-US" altLang="zh-CN">
                <a:solidFill>
                  <a:schemeClr val="tx1">
                    <a:lumMod val="65000"/>
                    <a:lumOff val="35000"/>
                  </a:schemeClr>
                </a:solidFill>
                <a:latin typeface="+mn-lt"/>
                <a:ea typeface="+mn-ea"/>
                <a:sym typeface="+mn-ea"/>
              </a:rPr>
              <a:t>}</a:t>
            </a:r>
            <a:endParaRPr lang="en-US" altLang="zh-CN">
              <a:solidFill>
                <a:schemeClr val="tx1">
                  <a:lumMod val="65000"/>
                  <a:lumOff val="35000"/>
                </a:schemeClr>
              </a:solidFill>
              <a:latin typeface="+mn-lt"/>
              <a:ea typeface="+mn-ea"/>
              <a:sym typeface="+mn-ea"/>
            </a:endParaRPr>
          </a:p>
          <a:p>
            <a:pPr>
              <a:spcBef>
                <a:spcPct val="50000"/>
              </a:spcBef>
            </a:pPr>
            <a:endParaRPr lang="en-US" altLang="zh-CN" dirty="0">
              <a:solidFill>
                <a:schemeClr val="tx1">
                  <a:lumMod val="65000"/>
                  <a:lumOff val="35000"/>
                </a:schemeClr>
              </a:solidFill>
              <a:latin typeface="+mn-lt"/>
              <a:ea typeface="+mn-ea"/>
              <a:sym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优化后的Find函数</a:t>
            </a:r>
            <a:endParaRPr lang="zh-CN" altLang="en-US" dirty="0">
              <a:sym typeface="+mn-ea"/>
            </a:endParaRPr>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4135628" y="2286018"/>
            <a:ext cx="4059344" cy="1319940"/>
          </a:xfrm>
        </p:spPr>
        <p:txBody>
          <a:bodyPr>
            <a:normAutofit/>
          </a:bodyPr>
          <a:p>
            <a:r>
              <a:rPr lang="zh-CN" altLang="en-US" dirty="0"/>
              <a:t>知识扩展</a:t>
            </a:r>
            <a:endParaRPr lang="zh-CN" altLang="en-US" dirty="0"/>
          </a:p>
        </p:txBody>
      </p:sp>
      <p:sp>
        <p:nvSpPr>
          <p:cNvPr id="6" name="节编号"/>
          <p:cNvSpPr>
            <a:spLocks noGrp="1"/>
          </p:cNvSpPr>
          <p:nvPr>
            <p:ph type="body" sz="quarter" idx="13"/>
            <p:custDataLst>
              <p:tags r:id="rId2"/>
            </p:custDataLst>
          </p:nvPr>
        </p:nvSpPr>
        <p:spPr>
          <a:xfrm>
            <a:off x="4931662" y="724961"/>
            <a:ext cx="3263310" cy="1547025"/>
          </a:xfrm>
        </p:spPr>
        <p:txBody>
          <a:bodyPr>
            <a:normAutofit lnSpcReduction="10000"/>
          </a:bodyPr>
          <a:p>
            <a:r>
              <a:rPr lang="en-US" altLang="zh-CN" dirty="0"/>
              <a:t>02</a:t>
            </a:r>
            <a:endParaRPr lang="en-US" altLang="zh-CN" dirty="0"/>
          </a:p>
        </p:txBody>
      </p:sp>
    </p:spTree>
    <p:custDataLst>
      <p:tags r:id="rId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b="1">
                <a:solidFill>
                  <a:srgbClr val="FF0000"/>
                </a:solidFill>
                <a:latin typeface="+mn-lt"/>
                <a:ea typeface="+mn-ea"/>
              </a:rPr>
              <a:t>并查集实际上是由若干棵树构成的森林，我们可以在树种的每条边记录一个权值，即维护一个数组</a:t>
            </a:r>
            <a:r>
              <a:rPr lang="en-US" altLang="zh-CN" b="1">
                <a:solidFill>
                  <a:srgbClr val="FF0000"/>
                </a:solidFill>
                <a:latin typeface="+mn-lt"/>
                <a:ea typeface="+mn-ea"/>
              </a:rPr>
              <a:t>d</a:t>
            </a:r>
            <a:r>
              <a:rPr lang="zh-CN" altLang="en-US" b="1">
                <a:solidFill>
                  <a:srgbClr val="FF0000"/>
                </a:solidFill>
                <a:latin typeface="+mn-lt"/>
                <a:ea typeface="+mn-ea"/>
              </a:rPr>
              <a:t>。</a:t>
            </a:r>
            <a:endParaRPr lang="zh-CN" altLang="en-US" b="1">
              <a:solidFill>
                <a:schemeClr val="tx1">
                  <a:lumMod val="65000"/>
                  <a:lumOff val="35000"/>
                </a:schemeClr>
              </a:solidFill>
              <a:latin typeface="+mn-lt"/>
              <a:ea typeface="+mn-ea"/>
            </a:endParaRPr>
          </a:p>
          <a:p>
            <a:pPr>
              <a:spcBef>
                <a:spcPct val="50000"/>
              </a:spcBef>
            </a:pPr>
            <a:r>
              <a:rPr lang="zh-CN" altLang="en-US">
                <a:solidFill>
                  <a:schemeClr val="tx1">
                    <a:lumMod val="65000"/>
                    <a:lumOff val="35000"/>
                  </a:schemeClr>
                </a:solidFill>
                <a:latin typeface="+mn-lt"/>
                <a:ea typeface="+mn-ea"/>
              </a:rPr>
              <a:t>其中</a:t>
            </a:r>
            <a:r>
              <a:rPr lang="en-US" altLang="zh-CN">
                <a:solidFill>
                  <a:schemeClr val="tx1">
                    <a:lumMod val="65000"/>
                    <a:lumOff val="35000"/>
                  </a:schemeClr>
                </a:solidFill>
                <a:latin typeface="+mn-lt"/>
                <a:ea typeface="+mn-ea"/>
              </a:rPr>
              <a:t>d[x]</a:t>
            </a:r>
            <a:r>
              <a:rPr lang="zh-CN" altLang="en-US">
                <a:solidFill>
                  <a:schemeClr val="tx1">
                    <a:lumMod val="65000"/>
                    <a:lumOff val="35000"/>
                  </a:schemeClr>
                </a:solidFill>
                <a:latin typeface="+mn-lt"/>
                <a:ea typeface="+mn-ea"/>
              </a:rPr>
              <a:t>保存节点</a:t>
            </a:r>
            <a:r>
              <a:rPr lang="en-US" altLang="zh-CN">
                <a:solidFill>
                  <a:schemeClr val="tx1">
                    <a:lumMod val="65000"/>
                    <a:lumOff val="35000"/>
                  </a:schemeClr>
                </a:solidFill>
                <a:latin typeface="+mn-lt"/>
                <a:ea typeface="+mn-ea"/>
              </a:rPr>
              <a:t>x</a:t>
            </a:r>
            <a:r>
              <a:rPr lang="zh-CN" altLang="en-US">
                <a:solidFill>
                  <a:schemeClr val="tx1">
                    <a:lumMod val="65000"/>
                    <a:lumOff val="35000"/>
                  </a:schemeClr>
                </a:solidFill>
                <a:latin typeface="+mn-lt"/>
                <a:ea typeface="+mn-ea"/>
              </a:rPr>
              <a:t>到父节点</a:t>
            </a:r>
            <a:r>
              <a:rPr lang="en-US" altLang="zh-CN">
                <a:solidFill>
                  <a:schemeClr val="tx1">
                    <a:lumMod val="65000"/>
                    <a:lumOff val="35000"/>
                  </a:schemeClr>
                </a:solidFill>
                <a:latin typeface="+mn-lt"/>
                <a:ea typeface="+mn-ea"/>
              </a:rPr>
              <a:t>fa[x]</a:t>
            </a:r>
            <a:r>
              <a:rPr lang="zh-CN" altLang="en-US">
                <a:solidFill>
                  <a:schemeClr val="tx1">
                    <a:lumMod val="65000"/>
                    <a:lumOff val="35000"/>
                  </a:schemeClr>
                </a:solidFill>
                <a:latin typeface="+mn-lt"/>
                <a:ea typeface="+mn-ea"/>
              </a:rPr>
              <a:t>之间的</a:t>
            </a:r>
            <a:r>
              <a:rPr lang="zh-CN" altLang="en-US">
                <a:solidFill>
                  <a:schemeClr val="tx1">
                    <a:lumMod val="65000"/>
                    <a:lumOff val="35000"/>
                  </a:schemeClr>
                </a:solidFill>
                <a:latin typeface="+mn-lt"/>
                <a:ea typeface="+mn-ea"/>
              </a:rPr>
              <a:t>边权。</a:t>
            </a:r>
            <a:endParaRPr lang="zh-CN" altLang="en-US">
              <a:solidFill>
                <a:schemeClr val="tx1">
                  <a:lumMod val="65000"/>
                  <a:lumOff val="35000"/>
                </a:schemeClr>
              </a:solidFill>
              <a:latin typeface="+mn-lt"/>
              <a:ea typeface="+mn-ea"/>
            </a:endParaRPr>
          </a:p>
          <a:p>
            <a:pPr>
              <a:spcBef>
                <a:spcPct val="50000"/>
              </a:spcBef>
            </a:pPr>
            <a:r>
              <a:rPr lang="zh-CN" altLang="en-US">
                <a:solidFill>
                  <a:schemeClr val="tx1">
                    <a:lumMod val="65000"/>
                    <a:lumOff val="35000"/>
                  </a:schemeClr>
                </a:solidFill>
                <a:latin typeface="+mn-lt"/>
                <a:ea typeface="+mn-ea"/>
              </a:rPr>
              <a:t>路径压缩后，每个访问过的节点都会直接指向树根，如果我们同时更新这些节点的</a:t>
            </a:r>
            <a:r>
              <a:rPr lang="en-US" altLang="zh-CN">
                <a:solidFill>
                  <a:schemeClr val="tx1">
                    <a:lumMod val="65000"/>
                    <a:lumOff val="35000"/>
                  </a:schemeClr>
                </a:solidFill>
                <a:latin typeface="+mn-lt"/>
                <a:ea typeface="+mn-ea"/>
              </a:rPr>
              <a:t>d</a:t>
            </a:r>
            <a:r>
              <a:rPr lang="zh-CN" altLang="en-US">
                <a:solidFill>
                  <a:schemeClr val="tx1">
                    <a:lumMod val="65000"/>
                    <a:lumOff val="35000"/>
                  </a:schemeClr>
                </a:solidFill>
                <a:latin typeface="+mn-lt"/>
                <a:ea typeface="+mn-ea"/>
              </a:rPr>
              <a:t>值，就可以利用路径压缩过程来统计每个节点到树根之间的路径上的一些</a:t>
            </a:r>
            <a:r>
              <a:rPr lang="zh-CN" altLang="en-US">
                <a:solidFill>
                  <a:schemeClr val="tx1">
                    <a:lumMod val="65000"/>
                    <a:lumOff val="35000"/>
                  </a:schemeClr>
                </a:solidFill>
                <a:latin typeface="+mn-lt"/>
                <a:ea typeface="+mn-ea"/>
              </a:rPr>
              <a:t>信息。</a:t>
            </a:r>
            <a:endParaRPr lang="zh-CN" altLang="en-US">
              <a:solidFill>
                <a:schemeClr val="tx1">
                  <a:lumMod val="65000"/>
                  <a:lumOff val="35000"/>
                </a:schemeClr>
              </a:solidFill>
              <a:latin typeface="+mn-lt"/>
              <a:ea typeface="+mn-ea"/>
            </a:endParaRPr>
          </a:p>
          <a:p>
            <a:pPr>
              <a:spcBef>
                <a:spcPct val="50000"/>
              </a:spcBef>
            </a:pPr>
            <a:r>
              <a:rPr lang="zh-CN" altLang="en-US">
                <a:solidFill>
                  <a:schemeClr val="tx1">
                    <a:lumMod val="65000"/>
                    <a:lumOff val="35000"/>
                  </a:schemeClr>
                </a:solidFill>
                <a:latin typeface="+mn-lt"/>
                <a:ea typeface="+mn-ea"/>
              </a:rPr>
              <a:t>这就是边带权的并查集处理</a:t>
            </a:r>
            <a:r>
              <a:rPr lang="zh-CN" altLang="en-US">
                <a:solidFill>
                  <a:schemeClr val="tx1">
                    <a:lumMod val="65000"/>
                    <a:lumOff val="35000"/>
                  </a:schemeClr>
                </a:solidFill>
                <a:latin typeface="+mn-lt"/>
                <a:ea typeface="+mn-ea"/>
              </a:rPr>
              <a:t>方式。</a:t>
            </a:r>
            <a:endParaRPr lang="zh-CN" altLang="en-US">
              <a:solidFill>
                <a:schemeClr val="tx1">
                  <a:lumMod val="65000"/>
                  <a:lumOff val="35000"/>
                </a:schemeClr>
              </a:solidFill>
              <a:latin typeface="+mn-lt"/>
              <a:ea typeface="+mn-ea"/>
            </a:endParaRPr>
          </a:p>
        </p:txBody>
      </p:sp>
      <p:sp>
        <p:nvSpPr>
          <p:cNvPr id="6" name="标题 5"/>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并查集的边带权</a:t>
            </a:r>
            <a:r>
              <a:rPr lang="zh-CN" altLang="en-US" dirty="0">
                <a:sym typeface="+mn-ea"/>
              </a:rPr>
              <a:t>问题</a:t>
            </a:r>
            <a:endParaRPr lang="zh-CN" altLang="en-US" dirty="0">
              <a:sym typeface="+mn-ea"/>
            </a:endParaRPr>
          </a:p>
        </p:txBody>
      </p:sp>
    </p:spTree>
    <p:custDataLst>
      <p:tags r:id="rId3"/>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b="1">
                <a:solidFill>
                  <a:srgbClr val="FF0000"/>
                </a:solidFill>
                <a:latin typeface="+mn-lt"/>
                <a:ea typeface="+mn-ea"/>
              </a:rPr>
              <a:t>相比于上面处理方式，我们另一个手段是扩展域，其最重要的性质是维护了关系的传递性，相当于在无向图上维护节点之间的连通情况，只是扩展了多个域来应对多种传递</a:t>
            </a:r>
            <a:r>
              <a:rPr lang="zh-CN" altLang="en-US" b="1">
                <a:solidFill>
                  <a:srgbClr val="FF0000"/>
                </a:solidFill>
                <a:latin typeface="+mn-lt"/>
                <a:ea typeface="+mn-ea"/>
              </a:rPr>
              <a:t>关系。</a:t>
            </a:r>
            <a:endParaRPr lang="zh-CN" altLang="en-US" b="1">
              <a:solidFill>
                <a:srgbClr val="FF0000"/>
              </a:solidFill>
              <a:latin typeface="+mn-lt"/>
              <a:ea typeface="+mn-ea"/>
            </a:endParaRPr>
          </a:p>
          <a:p>
            <a:r>
              <a:rPr lang="zh-CN" altLang="en-US" b="1">
                <a:solidFill>
                  <a:srgbClr val="FF0000"/>
                </a:solidFill>
                <a:latin typeface="+mn-lt"/>
                <a:ea typeface="+mn-ea"/>
              </a:rPr>
              <a:t>扩展域经常作为题目的另一种解法，只对少部分题目单独适用，我们将在习题中去感受这种</a:t>
            </a:r>
            <a:r>
              <a:rPr lang="zh-CN" altLang="en-US" b="1">
                <a:solidFill>
                  <a:srgbClr val="FF0000"/>
                </a:solidFill>
                <a:latin typeface="+mn-lt"/>
                <a:ea typeface="+mn-ea"/>
              </a:rPr>
              <a:t>方法。</a:t>
            </a:r>
            <a:endParaRPr lang="zh-CN" altLang="en-US" b="1">
              <a:solidFill>
                <a:srgbClr val="FF0000"/>
              </a:solidFill>
              <a:latin typeface="+mn-lt"/>
              <a:ea typeface="+mn-ea"/>
            </a:endParaRPr>
          </a:p>
        </p:txBody>
      </p:sp>
      <p:sp>
        <p:nvSpPr>
          <p:cNvPr id="6" name="标题 5"/>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并查集的第二种处理方式</a:t>
            </a:r>
            <a:r>
              <a:rPr lang="en-US" altLang="zh-CN" dirty="0">
                <a:sym typeface="+mn-ea"/>
              </a:rPr>
              <a:t>---</a:t>
            </a:r>
            <a:r>
              <a:rPr lang="zh-CN" altLang="en-US" dirty="0">
                <a:sym typeface="+mn-ea"/>
              </a:rPr>
              <a:t>扩展域</a:t>
            </a:r>
            <a:endParaRPr lang="zh-CN" altLang="en-US" dirty="0">
              <a:sym typeface="+mn-ea"/>
            </a:endParaRPr>
          </a:p>
        </p:txBody>
      </p:sp>
    </p:spTree>
    <p:custDataLst>
      <p:tags r:id="rId3"/>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en-US" altLang="zh-CN">
                <a:solidFill>
                  <a:schemeClr val="tx1">
                    <a:lumMod val="65000"/>
                    <a:lumOff val="35000"/>
                  </a:schemeClr>
                </a:solidFill>
                <a:latin typeface="+mn-lt"/>
                <a:ea typeface="+mn-ea"/>
              </a:rPr>
              <a:t>PID331 </a:t>
            </a:r>
            <a:r>
              <a:rPr lang="zh-CN" altLang="en-US">
                <a:solidFill>
                  <a:schemeClr val="tx1">
                    <a:lumMod val="65000"/>
                    <a:lumOff val="35000"/>
                  </a:schemeClr>
                </a:solidFill>
                <a:latin typeface="+mn-lt"/>
                <a:ea typeface="+mn-ea"/>
              </a:rPr>
              <a:t>家</a:t>
            </a:r>
            <a:r>
              <a:rPr lang="zh-CN" altLang="en-US" smtClean="0">
                <a:solidFill>
                  <a:schemeClr val="tx1">
                    <a:lumMod val="65000"/>
                    <a:lumOff val="35000"/>
                  </a:schemeClr>
                </a:solidFill>
                <a:latin typeface="+mn-lt"/>
                <a:ea typeface="+mn-ea"/>
              </a:rPr>
              <a:t>族 </a:t>
            </a:r>
            <a:r>
              <a:rPr lang="en-US" altLang="zh-CN" smtClean="0">
                <a:solidFill>
                  <a:schemeClr val="tx1">
                    <a:lumMod val="65000"/>
                    <a:lumOff val="35000"/>
                  </a:schemeClr>
                </a:solidFill>
                <a:latin typeface="+mn-lt"/>
                <a:ea typeface="+mn-ea"/>
                <a:hlinkClick r:id="rId2"/>
              </a:rPr>
              <a:t>http</a:t>
            </a:r>
            <a:r>
              <a:rPr lang="en-US" altLang="zh-CN">
                <a:solidFill>
                  <a:schemeClr val="tx1">
                    <a:lumMod val="65000"/>
                    <a:lumOff val="35000"/>
                  </a:schemeClr>
                </a:solidFill>
                <a:latin typeface="+mn-lt"/>
                <a:ea typeface="+mn-ea"/>
                <a:hlinkClick r:id="rId2"/>
              </a:rPr>
              <a:t>://</a:t>
            </a:r>
            <a:r>
              <a:rPr lang="en-US" altLang="zh-CN" smtClean="0">
                <a:solidFill>
                  <a:schemeClr val="tx1">
                    <a:lumMod val="65000"/>
                    <a:lumOff val="35000"/>
                  </a:schemeClr>
                </a:solidFill>
                <a:latin typeface="+mn-lt"/>
                <a:ea typeface="+mn-ea"/>
                <a:hlinkClick r:id="rId2"/>
              </a:rPr>
              <a:t>www.rqnoj.cn/problem/331</a:t>
            </a:r>
            <a:endParaRPr lang="en-US" altLang="zh-CN" smtClean="0">
              <a:solidFill>
                <a:schemeClr val="tx1">
                  <a:lumMod val="65000"/>
                  <a:lumOff val="35000"/>
                </a:schemeClr>
              </a:solidFill>
              <a:latin typeface="+mn-lt"/>
              <a:ea typeface="+mn-ea"/>
            </a:endParaRPr>
          </a:p>
          <a:p>
            <a:r>
              <a:rPr lang="zh-CN" altLang="zh-CN">
                <a:solidFill>
                  <a:schemeClr val="tx1">
                    <a:lumMod val="65000"/>
                    <a:lumOff val="35000"/>
                  </a:schemeClr>
                </a:solidFill>
                <a:latin typeface="+mn-lt"/>
                <a:ea typeface="+mn-ea"/>
              </a:rPr>
              <a:t>构造虚</a:t>
            </a:r>
            <a:r>
              <a:rPr lang="zh-CN" altLang="zh-CN" smtClean="0">
                <a:solidFill>
                  <a:schemeClr val="tx1">
                    <a:lumMod val="65000"/>
                    <a:lumOff val="35000"/>
                  </a:schemeClr>
                </a:solidFill>
                <a:latin typeface="+mn-lt"/>
                <a:ea typeface="+mn-ea"/>
              </a:rPr>
              <a:t>点</a:t>
            </a:r>
            <a:r>
              <a:rPr lang="en-US" altLang="zh-CN" smtClean="0">
                <a:solidFill>
                  <a:schemeClr val="tx1">
                    <a:lumMod val="65000"/>
                    <a:lumOff val="35000"/>
                  </a:schemeClr>
                </a:solidFill>
                <a:latin typeface="+mn-lt"/>
                <a:ea typeface="+mn-ea"/>
              </a:rPr>
              <a:t> </a:t>
            </a:r>
            <a:r>
              <a:rPr lang="zh-CN" altLang="zh-CN" smtClean="0">
                <a:solidFill>
                  <a:schemeClr val="tx1">
                    <a:lumMod val="65000"/>
                    <a:lumOff val="35000"/>
                  </a:schemeClr>
                </a:solidFill>
                <a:latin typeface="+mn-lt"/>
                <a:ea typeface="+mn-ea"/>
              </a:rPr>
              <a:t>洛</a:t>
            </a:r>
            <a:r>
              <a:rPr lang="zh-CN" altLang="zh-CN">
                <a:solidFill>
                  <a:schemeClr val="tx1">
                    <a:lumMod val="65000"/>
                    <a:lumOff val="35000"/>
                  </a:schemeClr>
                </a:solidFill>
                <a:latin typeface="+mn-lt"/>
                <a:ea typeface="+mn-ea"/>
              </a:rPr>
              <a:t>谷</a:t>
            </a:r>
            <a:r>
              <a:rPr lang="en-US" altLang="zh-CN">
                <a:solidFill>
                  <a:schemeClr val="tx1">
                    <a:lumMod val="65000"/>
                    <a:lumOff val="35000"/>
                  </a:schemeClr>
                </a:solidFill>
                <a:latin typeface="+mn-lt"/>
                <a:ea typeface="+mn-ea"/>
              </a:rPr>
              <a:t>P1525 </a:t>
            </a:r>
            <a:r>
              <a:rPr lang="zh-CN" altLang="en-US">
                <a:solidFill>
                  <a:schemeClr val="tx1">
                    <a:lumMod val="65000"/>
                    <a:lumOff val="35000"/>
                  </a:schemeClr>
                </a:solidFill>
                <a:latin typeface="+mn-lt"/>
                <a:ea typeface="+mn-ea"/>
              </a:rPr>
              <a:t>关押罪</a:t>
            </a:r>
            <a:r>
              <a:rPr lang="zh-CN" altLang="en-US" smtClean="0">
                <a:solidFill>
                  <a:schemeClr val="tx1">
                    <a:lumMod val="65000"/>
                    <a:lumOff val="35000"/>
                  </a:schemeClr>
                </a:solidFill>
                <a:latin typeface="+mn-lt"/>
                <a:ea typeface="+mn-ea"/>
              </a:rPr>
              <a:t>犯</a:t>
            </a:r>
            <a:r>
              <a:rPr lang="en-US" altLang="zh-CN" smtClean="0">
                <a:solidFill>
                  <a:schemeClr val="tx1">
                    <a:lumMod val="65000"/>
                    <a:lumOff val="35000"/>
                  </a:schemeClr>
                </a:solidFill>
                <a:latin typeface="+mn-lt"/>
                <a:ea typeface="+mn-ea"/>
                <a:hlinkClick r:id="rId3"/>
              </a:rPr>
              <a:t>https</a:t>
            </a:r>
            <a:r>
              <a:rPr lang="en-US" altLang="zh-CN">
                <a:solidFill>
                  <a:schemeClr val="tx1">
                    <a:lumMod val="65000"/>
                    <a:lumOff val="35000"/>
                  </a:schemeClr>
                </a:solidFill>
                <a:latin typeface="+mn-lt"/>
                <a:ea typeface="+mn-ea"/>
                <a:hlinkClick r:id="rId3"/>
              </a:rPr>
              <a:t>://</a:t>
            </a:r>
            <a:r>
              <a:rPr lang="en-US" altLang="zh-CN" smtClean="0">
                <a:solidFill>
                  <a:schemeClr val="tx1">
                    <a:lumMod val="65000"/>
                    <a:lumOff val="35000"/>
                  </a:schemeClr>
                </a:solidFill>
                <a:latin typeface="+mn-lt"/>
                <a:ea typeface="+mn-ea"/>
                <a:hlinkClick r:id="rId3"/>
              </a:rPr>
              <a:t>www.luogu.org/problemnew/show/P1525</a:t>
            </a:r>
            <a:endParaRPr lang="en-US" altLang="zh-CN">
              <a:solidFill>
                <a:schemeClr val="tx1">
                  <a:lumMod val="65000"/>
                  <a:lumOff val="35000"/>
                </a:schemeClr>
              </a:solidFill>
              <a:latin typeface="+mn-lt"/>
              <a:ea typeface="+mn-ea"/>
            </a:endParaRPr>
          </a:p>
          <a:p>
            <a:r>
              <a:rPr lang="zh-CN" altLang="zh-CN">
                <a:solidFill>
                  <a:schemeClr val="tx1">
                    <a:lumMod val="65000"/>
                    <a:lumOff val="35000"/>
                  </a:schemeClr>
                </a:solidFill>
                <a:latin typeface="+mn-lt"/>
                <a:ea typeface="+mn-ea"/>
              </a:rPr>
              <a:t>洛谷</a:t>
            </a:r>
            <a:r>
              <a:rPr lang="en-US" altLang="zh-CN" smtClean="0">
                <a:solidFill>
                  <a:schemeClr val="tx1">
                    <a:lumMod val="65000"/>
                    <a:lumOff val="35000"/>
                  </a:schemeClr>
                </a:solidFill>
                <a:latin typeface="+mn-lt"/>
                <a:ea typeface="+mn-ea"/>
              </a:rPr>
              <a:t>P1111 </a:t>
            </a:r>
            <a:r>
              <a:rPr lang="zh-CN" altLang="en-US" smtClean="0">
                <a:solidFill>
                  <a:schemeClr val="tx1">
                    <a:lumMod val="65000"/>
                    <a:lumOff val="35000"/>
                  </a:schemeClr>
                </a:solidFill>
                <a:latin typeface="+mn-lt"/>
                <a:ea typeface="+mn-ea"/>
              </a:rPr>
              <a:t>修复公路</a:t>
            </a:r>
            <a:r>
              <a:rPr lang="en-US" altLang="zh-CN" smtClean="0">
                <a:solidFill>
                  <a:schemeClr val="tx1">
                    <a:lumMod val="65000"/>
                    <a:lumOff val="35000"/>
                  </a:schemeClr>
                </a:solidFill>
                <a:latin typeface="+mn-lt"/>
                <a:ea typeface="+mn-ea"/>
                <a:hlinkClick r:id="rId4"/>
              </a:rPr>
              <a:t>https</a:t>
            </a:r>
            <a:r>
              <a:rPr lang="en-US" altLang="zh-CN">
                <a:solidFill>
                  <a:schemeClr val="tx1">
                    <a:lumMod val="65000"/>
                    <a:lumOff val="35000"/>
                  </a:schemeClr>
                </a:solidFill>
                <a:latin typeface="+mn-lt"/>
                <a:ea typeface="+mn-ea"/>
                <a:hlinkClick r:id="rId4"/>
              </a:rPr>
              <a:t>://</a:t>
            </a:r>
            <a:r>
              <a:rPr lang="en-US" altLang="zh-CN" smtClean="0">
                <a:solidFill>
                  <a:schemeClr val="tx1">
                    <a:lumMod val="65000"/>
                    <a:lumOff val="35000"/>
                  </a:schemeClr>
                </a:solidFill>
                <a:latin typeface="+mn-lt"/>
                <a:ea typeface="+mn-ea"/>
                <a:hlinkClick r:id="rId4"/>
              </a:rPr>
              <a:t>www.luogu.org/problemnew/show/P1111</a:t>
            </a:r>
            <a:endParaRPr lang="en-US" altLang="zh-CN" smtClean="0">
              <a:solidFill>
                <a:schemeClr val="tx1">
                  <a:lumMod val="65000"/>
                  <a:lumOff val="35000"/>
                </a:schemeClr>
              </a:solidFill>
              <a:latin typeface="+mn-lt"/>
              <a:ea typeface="+mn-ea"/>
            </a:endParaRPr>
          </a:p>
          <a:p>
            <a:r>
              <a:rPr lang="zh-CN" altLang="zh-CN" smtClean="0">
                <a:solidFill>
                  <a:schemeClr val="tx1">
                    <a:lumMod val="65000"/>
                    <a:lumOff val="35000"/>
                  </a:schemeClr>
                </a:solidFill>
                <a:latin typeface="+mn-lt"/>
                <a:ea typeface="+mn-ea"/>
              </a:rPr>
              <a:t>洛</a:t>
            </a:r>
            <a:r>
              <a:rPr lang="zh-CN" altLang="zh-CN">
                <a:solidFill>
                  <a:schemeClr val="tx1">
                    <a:lumMod val="65000"/>
                    <a:lumOff val="35000"/>
                  </a:schemeClr>
                </a:solidFill>
                <a:latin typeface="+mn-lt"/>
                <a:ea typeface="+mn-ea"/>
              </a:rPr>
              <a:t>谷</a:t>
            </a:r>
            <a:r>
              <a:rPr lang="en-US" altLang="zh-CN" smtClean="0">
                <a:solidFill>
                  <a:schemeClr val="tx1">
                    <a:lumMod val="65000"/>
                    <a:lumOff val="35000"/>
                  </a:schemeClr>
                </a:solidFill>
                <a:latin typeface="+mn-lt"/>
                <a:ea typeface="+mn-ea"/>
              </a:rPr>
              <a:t>P2024 </a:t>
            </a:r>
            <a:r>
              <a:rPr lang="zh-CN" altLang="en-US">
                <a:solidFill>
                  <a:schemeClr val="tx1">
                    <a:lumMod val="65000"/>
                    <a:lumOff val="35000"/>
                  </a:schemeClr>
                </a:solidFill>
                <a:latin typeface="+mn-lt"/>
                <a:ea typeface="+mn-ea"/>
              </a:rPr>
              <a:t>食物</a:t>
            </a:r>
            <a:r>
              <a:rPr lang="zh-CN" altLang="en-US" smtClean="0">
                <a:solidFill>
                  <a:schemeClr val="tx1">
                    <a:lumMod val="65000"/>
                    <a:lumOff val="35000"/>
                  </a:schemeClr>
                </a:solidFill>
                <a:latin typeface="+mn-lt"/>
                <a:ea typeface="+mn-ea"/>
              </a:rPr>
              <a:t>链</a:t>
            </a:r>
            <a:endParaRPr lang="en-US" altLang="zh-CN" smtClean="0">
              <a:solidFill>
                <a:schemeClr val="tx1">
                  <a:lumMod val="65000"/>
                  <a:lumOff val="35000"/>
                </a:schemeClr>
              </a:solidFill>
              <a:latin typeface="+mn-lt"/>
              <a:ea typeface="+mn-ea"/>
            </a:endParaRPr>
          </a:p>
          <a:p>
            <a:r>
              <a:rPr lang="en-US" altLang="zh-CN" smtClean="0">
                <a:solidFill>
                  <a:schemeClr val="tx1">
                    <a:lumMod val="65000"/>
                    <a:lumOff val="35000"/>
                  </a:schemeClr>
                </a:solidFill>
                <a:latin typeface="+mn-lt"/>
                <a:ea typeface="+mn-ea"/>
                <a:hlinkClick r:id="rId5"/>
              </a:rPr>
              <a:t>https</a:t>
            </a:r>
            <a:r>
              <a:rPr lang="en-US" altLang="zh-CN">
                <a:solidFill>
                  <a:schemeClr val="tx1">
                    <a:lumMod val="65000"/>
                    <a:lumOff val="35000"/>
                  </a:schemeClr>
                </a:solidFill>
                <a:latin typeface="+mn-lt"/>
                <a:ea typeface="+mn-ea"/>
                <a:hlinkClick r:id="rId5"/>
              </a:rPr>
              <a:t>://</a:t>
            </a:r>
            <a:r>
              <a:rPr lang="en-US" altLang="zh-CN" smtClean="0">
                <a:solidFill>
                  <a:schemeClr val="tx1">
                    <a:lumMod val="65000"/>
                    <a:lumOff val="35000"/>
                  </a:schemeClr>
                </a:solidFill>
                <a:latin typeface="+mn-lt"/>
                <a:ea typeface="+mn-ea"/>
                <a:hlinkClick r:id="rId5"/>
              </a:rPr>
              <a:t>www.luogu.org/problemnew/show/P2024</a:t>
            </a:r>
            <a:endParaRPr lang="en-US" altLang="zh-CN" smtClean="0">
              <a:solidFill>
                <a:schemeClr val="tx1">
                  <a:lumMod val="65000"/>
                  <a:lumOff val="35000"/>
                </a:schemeClr>
              </a:solidFill>
              <a:latin typeface="+mn-lt"/>
              <a:ea typeface="+mn-ea"/>
            </a:endParaRPr>
          </a:p>
          <a:p>
            <a:r>
              <a:rPr lang="zh-CN" altLang="zh-CN" smtClean="0">
                <a:solidFill>
                  <a:schemeClr val="tx1">
                    <a:lumMod val="65000"/>
                    <a:lumOff val="35000"/>
                  </a:schemeClr>
                </a:solidFill>
                <a:latin typeface="+mn-lt"/>
                <a:ea typeface="+mn-ea"/>
              </a:rPr>
              <a:t>洛</a:t>
            </a:r>
            <a:r>
              <a:rPr lang="zh-CN" altLang="zh-CN">
                <a:solidFill>
                  <a:schemeClr val="tx1">
                    <a:lumMod val="65000"/>
                    <a:lumOff val="35000"/>
                  </a:schemeClr>
                </a:solidFill>
                <a:latin typeface="+mn-lt"/>
                <a:ea typeface="+mn-ea"/>
              </a:rPr>
              <a:t>谷</a:t>
            </a:r>
            <a:r>
              <a:rPr lang="en-US" altLang="zh-CN" smtClean="0">
                <a:solidFill>
                  <a:schemeClr val="tx1">
                    <a:lumMod val="65000"/>
                    <a:lumOff val="35000"/>
                  </a:schemeClr>
                </a:solidFill>
                <a:latin typeface="+mn-lt"/>
                <a:ea typeface="+mn-ea"/>
              </a:rPr>
              <a:t>P1197 </a:t>
            </a:r>
            <a:r>
              <a:rPr lang="zh-CN" altLang="en-US" smtClean="0">
                <a:solidFill>
                  <a:schemeClr val="tx1">
                    <a:lumMod val="65000"/>
                    <a:lumOff val="35000"/>
                  </a:schemeClr>
                </a:solidFill>
                <a:latin typeface="+mn-lt"/>
                <a:ea typeface="+mn-ea"/>
              </a:rPr>
              <a:t>星球大战</a:t>
            </a:r>
            <a:r>
              <a:rPr lang="en-US" altLang="zh-CN" smtClean="0">
                <a:solidFill>
                  <a:schemeClr val="tx1">
                    <a:lumMod val="65000"/>
                    <a:lumOff val="35000"/>
                  </a:schemeClr>
                </a:solidFill>
                <a:latin typeface="+mn-lt"/>
                <a:ea typeface="+mn-ea"/>
                <a:hlinkClick r:id="rId6"/>
              </a:rPr>
              <a:t>https</a:t>
            </a:r>
            <a:r>
              <a:rPr lang="en-US" altLang="zh-CN">
                <a:solidFill>
                  <a:schemeClr val="tx1">
                    <a:lumMod val="65000"/>
                    <a:lumOff val="35000"/>
                  </a:schemeClr>
                </a:solidFill>
                <a:latin typeface="+mn-lt"/>
                <a:ea typeface="+mn-ea"/>
                <a:hlinkClick r:id="rId6"/>
              </a:rPr>
              <a:t>://</a:t>
            </a:r>
            <a:r>
              <a:rPr lang="en-US" altLang="zh-CN" smtClean="0">
                <a:solidFill>
                  <a:schemeClr val="tx1">
                    <a:lumMod val="65000"/>
                    <a:lumOff val="35000"/>
                  </a:schemeClr>
                </a:solidFill>
                <a:latin typeface="+mn-lt"/>
                <a:ea typeface="+mn-ea"/>
                <a:hlinkClick r:id="rId6"/>
              </a:rPr>
              <a:t>www.luogu.org/problemnew/show/P1197</a:t>
            </a:r>
            <a:endParaRPr lang="en-US" altLang="zh-CN" smtClean="0">
              <a:solidFill>
                <a:schemeClr val="tx1">
                  <a:lumMod val="65000"/>
                  <a:lumOff val="35000"/>
                </a:schemeClr>
              </a:solidFill>
              <a:latin typeface="+mn-lt"/>
              <a:ea typeface="+mn-ea"/>
            </a:endParaRPr>
          </a:p>
          <a:p>
            <a:r>
              <a:rPr lang="zh-CN" altLang="zh-CN" smtClean="0">
                <a:solidFill>
                  <a:schemeClr val="tx1">
                    <a:lumMod val="65000"/>
                    <a:lumOff val="35000"/>
                  </a:schemeClr>
                </a:solidFill>
                <a:latin typeface="+mn-lt"/>
                <a:ea typeface="+mn-ea"/>
              </a:rPr>
              <a:t>洛</a:t>
            </a:r>
            <a:r>
              <a:rPr lang="zh-CN" altLang="zh-CN">
                <a:solidFill>
                  <a:schemeClr val="tx1">
                    <a:lumMod val="65000"/>
                    <a:lumOff val="35000"/>
                  </a:schemeClr>
                </a:solidFill>
                <a:latin typeface="+mn-lt"/>
                <a:ea typeface="+mn-ea"/>
              </a:rPr>
              <a:t>谷</a:t>
            </a:r>
            <a:r>
              <a:rPr lang="en-US" altLang="zh-CN" smtClean="0">
                <a:solidFill>
                  <a:schemeClr val="tx1">
                    <a:lumMod val="65000"/>
                    <a:lumOff val="35000"/>
                  </a:schemeClr>
                </a:solidFill>
                <a:latin typeface="+mn-lt"/>
                <a:ea typeface="+mn-ea"/>
              </a:rPr>
              <a:t>P1196 </a:t>
            </a:r>
            <a:r>
              <a:rPr lang="zh-CN" altLang="en-US" smtClean="0">
                <a:solidFill>
                  <a:schemeClr val="tx1">
                    <a:lumMod val="65000"/>
                    <a:lumOff val="35000"/>
                  </a:schemeClr>
                </a:solidFill>
                <a:latin typeface="+mn-lt"/>
                <a:ea typeface="+mn-ea"/>
              </a:rPr>
              <a:t>银河英雄传说</a:t>
            </a:r>
            <a:r>
              <a:rPr lang="en-US" altLang="zh-CN" smtClean="0">
                <a:solidFill>
                  <a:schemeClr val="tx1">
                    <a:lumMod val="65000"/>
                    <a:lumOff val="35000"/>
                  </a:schemeClr>
                </a:solidFill>
                <a:latin typeface="+mn-lt"/>
                <a:ea typeface="+mn-ea"/>
                <a:hlinkClick r:id="rId7"/>
              </a:rPr>
              <a:t>https</a:t>
            </a:r>
            <a:r>
              <a:rPr lang="en-US" altLang="zh-CN">
                <a:solidFill>
                  <a:schemeClr val="tx1">
                    <a:lumMod val="65000"/>
                    <a:lumOff val="35000"/>
                  </a:schemeClr>
                </a:solidFill>
                <a:latin typeface="+mn-lt"/>
                <a:ea typeface="+mn-ea"/>
                <a:hlinkClick r:id="rId7"/>
              </a:rPr>
              <a:t>://</a:t>
            </a:r>
            <a:r>
              <a:rPr lang="en-US" altLang="zh-CN" smtClean="0">
                <a:solidFill>
                  <a:schemeClr val="tx1">
                    <a:lumMod val="65000"/>
                    <a:lumOff val="35000"/>
                  </a:schemeClr>
                </a:solidFill>
                <a:latin typeface="+mn-lt"/>
                <a:ea typeface="+mn-ea"/>
                <a:hlinkClick r:id="rId7"/>
              </a:rPr>
              <a:t>www.luogu.org/problemnew/show/P1196</a:t>
            </a:r>
            <a:endParaRPr lang="en-US" altLang="zh-CN" smtClean="0">
              <a:solidFill>
                <a:schemeClr val="tx1">
                  <a:lumMod val="65000"/>
                  <a:lumOff val="35000"/>
                </a:schemeClr>
              </a:solidFill>
              <a:latin typeface="+mn-lt"/>
              <a:ea typeface="+mn-ea"/>
            </a:endParaRPr>
          </a:p>
          <a:p>
            <a:endParaRPr lang="en-US" altLang="zh-CN" smtClean="0">
              <a:solidFill>
                <a:schemeClr val="tx1">
                  <a:lumMod val="65000"/>
                  <a:lumOff val="35000"/>
                </a:schemeClr>
              </a:solidFill>
              <a:latin typeface="+mn-lt"/>
              <a:ea typeface="+mn-ea"/>
            </a:endParaRPr>
          </a:p>
        </p:txBody>
      </p:sp>
      <p:sp>
        <p:nvSpPr>
          <p:cNvPr id="7" name="标题 6"/>
          <p:cNvSpPr>
            <a:spLocks noGrp="1"/>
          </p:cNvSpPr>
          <p:nvPr>
            <p:ph type="title"/>
            <p:custDataLst>
              <p:tags r:id="rId8"/>
            </p:custDataLst>
          </p:nvPr>
        </p:nvSpPr>
        <p:spPr/>
        <p:txBody>
          <a:bodyPr vert="horz" wrap="square" lIns="0" tIns="0" rIns="0" bIns="0" rtlCol="0" anchor="b" anchorCtr="0">
            <a:normAutofit/>
          </a:bodyPr>
          <a:lstStyle/>
          <a:p>
            <a:pPr lvl="0" algn="l">
              <a:buClrTx/>
              <a:buSzTx/>
              <a:buFontTx/>
            </a:pPr>
            <a:r>
              <a:rPr lang="zh-CN" altLang="en-US" dirty="0">
                <a:sym typeface="+mn-ea"/>
              </a:rPr>
              <a:t>作业</a:t>
            </a:r>
            <a:endParaRPr lang="zh-CN" altLang="en-US" dirty="0">
              <a:sym typeface="+mn-ea"/>
            </a:endParaRPr>
          </a:p>
        </p:txBody>
      </p:sp>
    </p:spTree>
    <p:custDataLst>
      <p:tags r:id="rId9"/>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custDataLst>
              <p:tags r:id="rId1"/>
            </p:custDataLst>
          </p:nvPr>
        </p:nvSpPr>
        <p:spPr>
          <a:xfrm>
            <a:off x="586105" y="2413125"/>
            <a:ext cx="8100000" cy="540000"/>
          </a:xfrm>
        </p:spPr>
        <p:txBody>
          <a:bodyPr vert="horz" wrap="square" lIns="0" tIns="0" rIns="0" bIns="0" rtlCol="0" anchor="b" anchorCtr="0">
            <a:normAutofit/>
          </a:bodyPr>
          <a:lstStyle/>
          <a:p>
            <a:pPr lvl="0" algn="l">
              <a:buClrTx/>
              <a:buSzTx/>
              <a:buFontTx/>
            </a:pPr>
            <a:r>
              <a:rPr lang="zh-CN" altLang="en-US" dirty="0">
                <a:sym typeface="+mn-ea"/>
              </a:rPr>
              <a:t>感谢您的耐心聆听！</a:t>
            </a:r>
            <a:r>
              <a:rPr lang="zh-CN" altLang="en-US" dirty="0">
                <a:sym typeface="+mn-ea"/>
              </a:rPr>
              <a:t>Thank you!</a:t>
            </a:r>
            <a:endParaRPr lang="zh-CN" altLang="en-US" dirty="0">
              <a:sym typeface="+mn-ea"/>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fontScale="825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rPr>
              <a:t>他可以检查无向图中哪些结点处在同一联通块中。</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并查集在建立的过程中查询 每次查询的时间复杂度都是</a:t>
            </a:r>
            <a:r>
              <a:rPr lang="en-US" altLang="zh-CN">
                <a:solidFill>
                  <a:schemeClr val="tx1">
                    <a:lumMod val="65000"/>
                    <a:lumOff val="35000"/>
                  </a:schemeClr>
                </a:solidFill>
                <a:latin typeface="+mn-lt"/>
                <a:ea typeface="+mn-ea"/>
              </a:rPr>
              <a:t>O</a:t>
            </a:r>
            <a:r>
              <a:rPr lang="zh-CN" altLang="en-US">
                <a:solidFill>
                  <a:schemeClr val="tx1">
                    <a:lumMod val="65000"/>
                    <a:lumOff val="35000"/>
                  </a:schemeClr>
                </a:solidFill>
                <a:latin typeface="+mn-lt"/>
                <a:ea typeface="+mn-ea"/>
              </a:rPr>
              <a:t>（</a:t>
            </a:r>
            <a:r>
              <a:rPr lang="en-US" altLang="zh-CN">
                <a:solidFill>
                  <a:schemeClr val="tx1">
                    <a:lumMod val="65000"/>
                    <a:lumOff val="35000"/>
                  </a:schemeClr>
                </a:solidFill>
                <a:latin typeface="+mn-lt"/>
                <a:ea typeface="+mn-ea"/>
              </a:rPr>
              <a:t>1</a:t>
            </a:r>
            <a:r>
              <a:rPr lang="zh-CN" altLang="en-US">
                <a:solidFill>
                  <a:schemeClr val="tx1">
                    <a:lumMod val="65000"/>
                    <a:lumOff val="35000"/>
                  </a:schemeClr>
                </a:solidFill>
                <a:latin typeface="+mn-lt"/>
                <a:ea typeface="+mn-ea"/>
              </a:rPr>
              <a:t>）级别</a:t>
            </a:r>
            <a:endParaRPr lang="zh-CN" altLang="en-US">
              <a:solidFill>
                <a:schemeClr val="tx1">
                  <a:lumMod val="65000"/>
                  <a:lumOff val="35000"/>
                </a:schemeClr>
              </a:solidFill>
              <a:latin typeface="+mn-lt"/>
              <a:ea typeface="+mn-ea"/>
            </a:endParaRPr>
          </a:p>
          <a:p>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并查集的时间复杂度其实并不严格是常数级的，而是反阿克曼函数α(x)</a:t>
            </a:r>
            <a:endParaRPr lang="zh-CN" altLang="en-US">
              <a:solidFill>
                <a:schemeClr val="tx1">
                  <a:lumMod val="65000"/>
                  <a:lumOff val="35000"/>
                </a:schemeClr>
              </a:solidFill>
              <a:latin typeface="+mn-lt"/>
              <a:ea typeface="+mn-ea"/>
            </a:endParaRPr>
          </a:p>
          <a:p>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其增长速度甚至慢于</a:t>
            </a:r>
            <a:r>
              <a:rPr lang="en-US" altLang="zh-CN">
                <a:solidFill>
                  <a:schemeClr val="tx1">
                    <a:lumMod val="65000"/>
                    <a:lumOff val="35000"/>
                  </a:schemeClr>
                </a:solidFill>
                <a:latin typeface="+mn-lt"/>
                <a:ea typeface="+mn-ea"/>
              </a:rPr>
              <a:t>Log</a:t>
            </a:r>
            <a:r>
              <a:rPr lang="zh-CN" altLang="en-US">
                <a:solidFill>
                  <a:schemeClr val="tx1">
                    <a:lumMod val="65000"/>
                    <a:lumOff val="35000"/>
                  </a:schemeClr>
                </a:solidFill>
                <a:latin typeface="+mn-lt"/>
                <a:ea typeface="+mn-ea"/>
              </a:rPr>
              <a:t>函数 因此一定情况下我们可以把它当作常数</a:t>
            </a:r>
            <a:r>
              <a:rPr lang="zh-CN" altLang="en-US" smtClean="0">
                <a:solidFill>
                  <a:schemeClr val="tx1">
                    <a:lumMod val="65000"/>
                    <a:lumOff val="35000"/>
                  </a:schemeClr>
                </a:solidFill>
                <a:latin typeface="+mn-lt"/>
                <a:ea typeface="+mn-ea"/>
              </a:rPr>
              <a:t>来</a:t>
            </a:r>
            <a:endParaRPr lang="en-US" altLang="zh-CN" smtClean="0">
              <a:solidFill>
                <a:schemeClr val="tx1">
                  <a:lumMod val="65000"/>
                  <a:lumOff val="35000"/>
                </a:schemeClr>
              </a:solidFill>
              <a:latin typeface="+mn-lt"/>
              <a:ea typeface="+mn-ea"/>
            </a:endParaRPr>
          </a:p>
          <a:p>
            <a:r>
              <a:rPr lang="zh-CN" altLang="en-US" smtClean="0">
                <a:solidFill>
                  <a:schemeClr val="tx1">
                    <a:lumMod val="65000"/>
                    <a:lumOff val="35000"/>
                  </a:schemeClr>
                </a:solidFill>
                <a:latin typeface="+mn-lt"/>
                <a:ea typeface="+mn-ea"/>
              </a:rPr>
              <a:t>讨</a:t>
            </a:r>
            <a:r>
              <a:rPr lang="zh-CN" altLang="en-US">
                <a:solidFill>
                  <a:schemeClr val="tx1">
                    <a:lumMod val="65000"/>
                    <a:lumOff val="35000"/>
                  </a:schemeClr>
                </a:solidFill>
                <a:latin typeface="+mn-lt"/>
                <a:ea typeface="+mn-ea"/>
              </a:rPr>
              <a:t>论。</a:t>
            </a:r>
            <a:endParaRPr lang="zh-CN" altLang="en-US">
              <a:solidFill>
                <a:schemeClr val="tx1">
                  <a:lumMod val="65000"/>
                  <a:lumOff val="35000"/>
                </a:schemeClr>
              </a:solidFill>
              <a:latin typeface="+mn-lt"/>
              <a:ea typeface="+mn-ea"/>
            </a:endParaRPr>
          </a:p>
          <a:p>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其中</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sym typeface="+mn-ea"/>
              </a:rPr>
              <a:t>启发式合并的时间复杂度是</a:t>
            </a:r>
            <a:r>
              <a:rPr lang="en-US" altLang="zh-CN">
                <a:solidFill>
                  <a:schemeClr val="tx1">
                    <a:lumMod val="65000"/>
                    <a:lumOff val="35000"/>
                  </a:schemeClr>
                </a:solidFill>
                <a:latin typeface="+mn-lt"/>
                <a:ea typeface="+mn-ea"/>
                <a:sym typeface="+mn-ea"/>
              </a:rPr>
              <a:t>O</a:t>
            </a:r>
            <a:r>
              <a:rPr lang="zh-CN" altLang="en-US">
                <a:solidFill>
                  <a:schemeClr val="tx1">
                    <a:lumMod val="65000"/>
                    <a:lumOff val="35000"/>
                  </a:schemeClr>
                </a:solidFill>
                <a:latin typeface="+mn-lt"/>
                <a:ea typeface="+mn-ea"/>
                <a:sym typeface="+mn-ea"/>
              </a:rPr>
              <a:t>（</a:t>
            </a:r>
            <a:r>
              <a:rPr lang="en-US" altLang="zh-CN">
                <a:solidFill>
                  <a:schemeClr val="tx1">
                    <a:lumMod val="65000"/>
                    <a:lumOff val="35000"/>
                  </a:schemeClr>
                </a:solidFill>
                <a:latin typeface="+mn-lt"/>
                <a:ea typeface="+mn-ea"/>
                <a:sym typeface="+mn-ea"/>
              </a:rPr>
              <a:t>log N</a:t>
            </a:r>
            <a:r>
              <a:rPr lang="zh-CN" altLang="en-US">
                <a:solidFill>
                  <a:schemeClr val="tx1">
                    <a:lumMod val="65000"/>
                    <a:lumOff val="35000"/>
                  </a:schemeClr>
                </a:solidFill>
                <a:latin typeface="+mn-lt"/>
                <a:ea typeface="+mn-ea"/>
                <a:sym typeface="+mn-ea"/>
              </a:rPr>
              <a:t>）</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sym typeface="+mn-ea"/>
              </a:rPr>
              <a:t>路径压缩是</a:t>
            </a:r>
            <a:r>
              <a:rPr lang="en-US" altLang="zh-CN">
                <a:solidFill>
                  <a:schemeClr val="tx1">
                    <a:lumMod val="65000"/>
                    <a:lumOff val="35000"/>
                  </a:schemeClr>
                </a:solidFill>
                <a:latin typeface="+mn-lt"/>
                <a:ea typeface="+mn-ea"/>
                <a:sym typeface="+mn-ea"/>
              </a:rPr>
              <a:t>O</a:t>
            </a:r>
            <a:r>
              <a:rPr lang="zh-CN" altLang="en-US">
                <a:solidFill>
                  <a:schemeClr val="tx1">
                    <a:lumMod val="65000"/>
                    <a:lumOff val="35000"/>
                  </a:schemeClr>
                </a:solidFill>
                <a:latin typeface="+mn-lt"/>
                <a:ea typeface="+mn-ea"/>
                <a:sym typeface="+mn-ea"/>
              </a:rPr>
              <a:t>（</a:t>
            </a:r>
            <a:r>
              <a:rPr lang="en-US" altLang="zh-CN">
                <a:solidFill>
                  <a:schemeClr val="tx1">
                    <a:lumMod val="65000"/>
                    <a:lumOff val="35000"/>
                  </a:schemeClr>
                </a:solidFill>
                <a:latin typeface="+mn-lt"/>
                <a:ea typeface="+mn-ea"/>
                <a:sym typeface="+mn-ea"/>
              </a:rPr>
              <a:t>1</a:t>
            </a:r>
            <a:r>
              <a:rPr lang="zh-CN" altLang="en-US">
                <a:solidFill>
                  <a:schemeClr val="tx1">
                    <a:lumMod val="65000"/>
                    <a:lumOff val="35000"/>
                  </a:schemeClr>
                </a:solidFill>
                <a:latin typeface="+mn-lt"/>
                <a:ea typeface="+mn-ea"/>
                <a:sym typeface="+mn-ea"/>
              </a:rPr>
              <a:t>）</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6" name="标题 5"/>
          <p:cNvSpPr>
            <a:spLocks noGrp="1"/>
          </p:cNvSpPr>
          <p:nvPr>
            <p:ph type="title"/>
            <p:custDataLst>
              <p:tags r:id="rId2"/>
            </p:custDataLst>
          </p:nvPr>
        </p:nvSpPr>
        <p:spPr/>
        <p:txBody>
          <a:bodyPr vert="horz" wrap="square" lIns="0" tIns="0" rIns="0" bIns="0" rtlCol="0" anchor="b" anchorCtr="0">
            <a:normAutofit/>
          </a:bodyPr>
          <a:lstStyle/>
          <a:p>
            <a:pPr lvl="0" algn="l">
              <a:buClrTx/>
              <a:buSzTx/>
              <a:buFontTx/>
            </a:pPr>
            <a:r>
              <a:rPr lang="zh-CN" altLang="en-US" dirty="0">
                <a:sym typeface="+mn-ea"/>
              </a:rPr>
              <a:t>并查集</a:t>
            </a:r>
            <a:endParaRPr lang="zh-CN" altLang="en-US" dirty="0">
              <a:sym typeface="+mn-ea"/>
            </a:endParaRPr>
          </a:p>
        </p:txBody>
      </p:sp>
    </p:spTree>
    <p:custDataLst>
      <p:tags r:id="rId3"/>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4135628" y="2286018"/>
            <a:ext cx="4059344" cy="1319940"/>
          </a:xfrm>
        </p:spPr>
        <p:txBody>
          <a:bodyPr>
            <a:normAutofit/>
          </a:bodyPr>
          <a:p>
            <a:r>
              <a:rPr lang="zh-CN" altLang="en-US" dirty="0"/>
              <a:t>算法</a:t>
            </a:r>
            <a:r>
              <a:rPr lang="zh-CN" altLang="en-US" dirty="0"/>
              <a:t>原理</a:t>
            </a:r>
            <a:endParaRPr lang="zh-CN" altLang="en-US" dirty="0"/>
          </a:p>
        </p:txBody>
      </p:sp>
      <p:sp>
        <p:nvSpPr>
          <p:cNvPr id="6" name="节编号"/>
          <p:cNvSpPr>
            <a:spLocks noGrp="1"/>
          </p:cNvSpPr>
          <p:nvPr>
            <p:ph type="body" sz="quarter" idx="13"/>
            <p:custDataLst>
              <p:tags r:id="rId2"/>
            </p:custDataLst>
          </p:nvPr>
        </p:nvSpPr>
        <p:spPr>
          <a:xfrm>
            <a:off x="4931662" y="724961"/>
            <a:ext cx="3263310" cy="1547025"/>
          </a:xfrm>
        </p:spPr>
        <p:txBody>
          <a:bodyPr>
            <a:normAutofit lnSpcReduction="10000"/>
          </a:bodyPr>
          <a:p>
            <a:r>
              <a:rPr lang="en-US" altLang="zh-CN" dirty="0"/>
              <a:t>01</a:t>
            </a:r>
            <a:endParaRPr lang="en-US" altLang="zh-CN" dirty="0"/>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marL="0" indent="0">
              <a:buNone/>
            </a:pPr>
            <a:endParaRPr lang="en-US" altLang="zh-CN">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并查集的本质是实现一棵树形结构，</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将属于同一集合的元素合并到同一棵树上。</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实现中</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我们用数组来模拟这棵树</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如何模拟呢</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并查集</a:t>
            </a:r>
            <a:endParaRPr lang="zh-CN" altLang="en-US" dirty="0">
              <a:sym typeface="+mn-ea"/>
            </a:endParaRPr>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r>
              <a:rPr lang="zh-CN" altLang="en-US">
                <a:solidFill>
                  <a:schemeClr val="tx1">
                    <a:lumMod val="65000"/>
                    <a:lumOff val="35000"/>
                  </a:schemeClr>
                </a:solidFill>
                <a:latin typeface="+mn-lt"/>
                <a:ea typeface="+mn-ea"/>
              </a:rPr>
              <a:t>并查集通过如下两种基本操作，来完成上述功能：</a:t>
            </a:r>
            <a:endParaRPr lang="en-US" altLang="zh-CN">
              <a:solidFill>
                <a:schemeClr val="tx1">
                  <a:lumMod val="65000"/>
                  <a:lumOff val="35000"/>
                </a:schemeClr>
              </a:solidFill>
              <a:latin typeface="+mn-lt"/>
              <a:ea typeface="+mn-ea"/>
            </a:endParaRPr>
          </a:p>
          <a:p>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1</a:t>
            </a:r>
            <a:r>
              <a:rPr lang="zh-CN" altLang="en-US">
                <a:solidFill>
                  <a:schemeClr val="tx1">
                    <a:lumMod val="65000"/>
                    <a:lumOff val="35000"/>
                  </a:schemeClr>
                </a:solidFill>
                <a:latin typeface="+mn-lt"/>
                <a:ea typeface="+mn-ea"/>
              </a:rPr>
              <a:t>、检查元素</a:t>
            </a:r>
            <a:r>
              <a:rPr lang="en-US" altLang="zh-CN">
                <a:solidFill>
                  <a:schemeClr val="tx1">
                    <a:lumMod val="65000"/>
                    <a:lumOff val="35000"/>
                  </a:schemeClr>
                </a:solidFill>
                <a:latin typeface="+mn-lt"/>
                <a:ea typeface="+mn-ea"/>
              </a:rPr>
              <a:t>a</a:t>
            </a:r>
            <a:r>
              <a:rPr lang="zh-CN" altLang="en-US">
                <a:solidFill>
                  <a:schemeClr val="tx1">
                    <a:lumMod val="65000"/>
                    <a:lumOff val="35000"/>
                  </a:schemeClr>
                </a:solidFill>
                <a:latin typeface="+mn-lt"/>
                <a:ea typeface="+mn-ea"/>
              </a:rPr>
              <a:t>和</a:t>
            </a:r>
            <a:r>
              <a:rPr lang="en-US" altLang="zh-CN">
                <a:solidFill>
                  <a:schemeClr val="tx1">
                    <a:lumMod val="65000"/>
                    <a:lumOff val="35000"/>
                  </a:schemeClr>
                </a:solidFill>
                <a:latin typeface="+mn-lt"/>
                <a:ea typeface="+mn-ea"/>
              </a:rPr>
              <a:t>b</a:t>
            </a:r>
            <a:r>
              <a:rPr lang="zh-CN" altLang="en-US">
                <a:solidFill>
                  <a:schemeClr val="tx1">
                    <a:lumMod val="65000"/>
                    <a:lumOff val="35000"/>
                  </a:schemeClr>
                </a:solidFill>
                <a:latin typeface="+mn-lt"/>
                <a:ea typeface="+mn-ea"/>
              </a:rPr>
              <a:t>是否在同一个集合。</a:t>
            </a:r>
            <a:endParaRPr lang="en-US" altLang="zh-CN">
              <a:solidFill>
                <a:schemeClr val="tx1">
                  <a:lumMod val="65000"/>
                  <a:lumOff val="35000"/>
                </a:schemeClr>
              </a:solidFill>
              <a:latin typeface="+mn-lt"/>
              <a:ea typeface="+mn-ea"/>
            </a:endParaRPr>
          </a:p>
          <a:p>
            <a:r>
              <a:rPr lang="en-US" altLang="zh-CN">
                <a:solidFill>
                  <a:schemeClr val="tx1">
                    <a:lumMod val="65000"/>
                    <a:lumOff val="35000"/>
                  </a:schemeClr>
                </a:solidFill>
                <a:latin typeface="+mn-lt"/>
                <a:ea typeface="+mn-ea"/>
              </a:rPr>
              <a:t>2</a:t>
            </a:r>
            <a:r>
              <a:rPr lang="zh-CN" altLang="en-US">
                <a:solidFill>
                  <a:schemeClr val="tx1">
                    <a:lumMod val="65000"/>
                    <a:lumOff val="35000"/>
                  </a:schemeClr>
                </a:solidFill>
                <a:latin typeface="+mn-lt"/>
                <a:ea typeface="+mn-ea"/>
              </a:rPr>
              <a:t>、合并</a:t>
            </a:r>
            <a:r>
              <a:rPr lang="en-US" altLang="zh-CN">
                <a:solidFill>
                  <a:schemeClr val="tx1">
                    <a:lumMod val="65000"/>
                    <a:lumOff val="35000"/>
                  </a:schemeClr>
                </a:solidFill>
                <a:latin typeface="+mn-lt"/>
                <a:ea typeface="+mn-ea"/>
              </a:rPr>
              <a:t>a</a:t>
            </a:r>
            <a:r>
              <a:rPr lang="zh-CN" altLang="en-US">
                <a:solidFill>
                  <a:schemeClr val="tx1">
                    <a:lumMod val="65000"/>
                    <a:lumOff val="35000"/>
                  </a:schemeClr>
                </a:solidFill>
                <a:latin typeface="+mn-lt"/>
                <a:ea typeface="+mn-ea"/>
              </a:rPr>
              <a:t>和</a:t>
            </a:r>
            <a:r>
              <a:rPr lang="en-US" altLang="zh-CN">
                <a:solidFill>
                  <a:schemeClr val="tx1">
                    <a:lumMod val="65000"/>
                    <a:lumOff val="35000"/>
                  </a:schemeClr>
                </a:solidFill>
                <a:latin typeface="+mn-lt"/>
                <a:ea typeface="+mn-ea"/>
              </a:rPr>
              <a:t>b</a:t>
            </a:r>
            <a:r>
              <a:rPr lang="zh-CN" altLang="en-US">
                <a:solidFill>
                  <a:schemeClr val="tx1">
                    <a:lumMod val="65000"/>
                    <a:lumOff val="35000"/>
                  </a:schemeClr>
                </a:solidFill>
                <a:latin typeface="+mn-lt"/>
                <a:ea typeface="+mn-ea"/>
              </a:rPr>
              <a:t>所在的集合。</a:t>
            </a:r>
            <a:endParaRPr lang="en-US" altLang="zh-CN">
              <a:solidFill>
                <a:schemeClr val="tx1">
                  <a:lumMod val="65000"/>
                  <a:lumOff val="35000"/>
                </a:schemeClr>
              </a:solidFill>
              <a:latin typeface="+mn-lt"/>
              <a:ea typeface="+mn-ea"/>
            </a:endParaRPr>
          </a:p>
          <a:p>
            <a:endParaRPr lang="en-US" altLang="zh-CN">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并查集的本质是实现一棵树形结构，</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将属于同一集合的元素合并到同一棵树上。</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实现中</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我们用数组来模拟这棵树</a:t>
            </a:r>
            <a:endParaRPr lang="zh-CN" altLang="en-US">
              <a:solidFill>
                <a:schemeClr val="tx1">
                  <a:lumMod val="65000"/>
                  <a:lumOff val="35000"/>
                </a:schemeClr>
              </a:solidFill>
              <a:latin typeface="+mn-lt"/>
              <a:ea typeface="+mn-ea"/>
            </a:endParaRPr>
          </a:p>
          <a:p>
            <a:r>
              <a:rPr lang="zh-CN" altLang="en-US">
                <a:solidFill>
                  <a:schemeClr val="tx1">
                    <a:lumMod val="65000"/>
                    <a:lumOff val="35000"/>
                  </a:schemeClr>
                </a:solidFill>
                <a:latin typeface="+mn-lt"/>
                <a:ea typeface="+mn-ea"/>
              </a:rPr>
              <a:t>如何模拟呢</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并查集</a:t>
            </a:r>
            <a:endParaRPr lang="zh-CN" altLang="en-US" dirty="0">
              <a:sym typeface="+mn-ea"/>
            </a:endParaRPr>
          </a:p>
        </p:txBody>
      </p:sp>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江湖上散落着各式各样的大侠，有上千个之多。他们没有什么正当职业，整天背着剑在外面走来走去，碰到和自己不是一路人的，就免不了要打一架。但大侠们有一个优点就是讲义气，绝对不打自己的朋友。而且他们信奉“朋友的朋友就是我的朋友”，只要是能通过朋友关系串联起来的，不管拐了多少个弯，都认为是自己人。这样一来，江湖上就形成了一个一个的帮派，通过两两之间的朋友关系串联起来。而不在同一个帮派的人，无论如何都无法通过朋友关系连起来，于是就可以放心往死了打。但是两个原本互不相识的人，如何判断是否属于一个朋友圈呢？</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我们可以在每个朋友圈内推举出一个比较有名望的人，作为该圈子的代表人物。这样，每个圈子就可以这样命名“中国同胞队”美国同胞队”……两人只要互相对一下自己的队长是不是同一个人，就可以确定敌友关系了。</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1"/>
          <p:cNvSpPr>
            <a:spLocks noGrp="1"/>
          </p:cNvSpPr>
          <p:nvPr>
            <p:custDataLst>
              <p:tags r:id="rId1"/>
            </p:custDataLst>
          </p:nvPr>
        </p:nvSpPr>
        <p:spPr>
          <a:xfrm>
            <a:off x="521970" y="976312"/>
            <a:ext cx="8100000" cy="3655219"/>
          </a:xfrm>
          <a:prstGeom prst="rect">
            <a:avLst/>
          </a:prstGeom>
        </p:spPr>
        <p:txBody>
          <a:bodyPr vert="horz" wrap="square" lIns="68580" tIns="34290" rIns="68580" bIns="3429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lumMod val="65000"/>
                    <a:lumOff val="35000"/>
                  </a:schemeClr>
                </a:solidFill>
                <a:latin typeface="思源黑体 CN Regular" panose="020B0500000000000000" pitchFamily="34" charset="-122"/>
                <a:ea typeface="思源黑体 CN Regular" panose="020B0500000000000000"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a:lstStyle>
          <a:p>
            <a:pPr>
              <a:spcBef>
                <a:spcPct val="50000"/>
              </a:spcBef>
            </a:pPr>
            <a:r>
              <a:rPr lang="zh-CN" altLang="en-US">
                <a:solidFill>
                  <a:schemeClr val="tx1">
                    <a:lumMod val="65000"/>
                    <a:lumOff val="35000"/>
                  </a:schemeClr>
                </a:solidFill>
                <a:latin typeface="+mn-lt"/>
                <a:ea typeface="+mn-ea"/>
              </a:rPr>
              <a:t>但是还有问题啊，大侠们只知道自己直接的朋友是谁，很多人压根就不认识队长抓狂要判断自己的队长是谁，只能漫无目的的通过朋友的朋友关系问下去：“你是不是队长？你是不是队长？”这样，想打一架得先问个几十年，饿都饿死了，受不了。这样一来，队长面子上也挂不住了，不仅效率太低，还有可能陷入无限循环中。</a:t>
            </a:r>
            <a:endParaRPr lang="zh-CN" altLang="en-US">
              <a:solidFill>
                <a:schemeClr val="tx1">
                  <a:lumMod val="65000"/>
                  <a:lumOff val="35000"/>
                </a:schemeClr>
              </a:solidFill>
              <a:latin typeface="+mn-lt"/>
              <a:ea typeface="+mn-ea"/>
            </a:endParaRPr>
          </a:p>
          <a:p>
            <a:pPr>
              <a:spcBef>
                <a:spcPct val="50000"/>
              </a:spcBef>
            </a:pPr>
            <a:endParaRPr lang="zh-CN" altLang="en-US" dirty="0">
              <a:solidFill>
                <a:schemeClr val="tx1">
                  <a:lumMod val="65000"/>
                  <a:lumOff val="35000"/>
                </a:schemeClr>
              </a:solidFill>
              <a:latin typeface="+mn-lt"/>
              <a:ea typeface="+mn-ea"/>
            </a:endParaRPr>
          </a:p>
        </p:txBody>
      </p:sp>
      <p:sp>
        <p:nvSpPr>
          <p:cNvPr id="7" name="标题 6"/>
          <p:cNvSpPr>
            <a:spLocks noGrp="1"/>
          </p:cNvSpPr>
          <p:nvPr>
            <p:ph type="title"/>
            <p:custDataLst>
              <p:tags r:id="rId2"/>
            </p:custDataLst>
          </p:nvPr>
        </p:nvSpPr>
        <p:spPr/>
        <p:txBody>
          <a:bodyPr vert="horz" wrap="square" lIns="0" tIns="0" rIns="0" bIns="0" rtlCol="0" anchor="b" anchorCtr="0">
            <a:normAutofit fontScale="90000"/>
          </a:bodyPr>
          <a:lstStyle/>
          <a:p>
            <a:pPr lvl="0" algn="l">
              <a:buClrTx/>
              <a:buSzTx/>
              <a:buFontTx/>
            </a:pPr>
            <a:r>
              <a:rPr lang="zh-CN" altLang="en-US" dirty="0">
                <a:sym typeface="+mn-ea"/>
              </a:rPr>
              <a:t>
</a:t>
            </a:r>
            <a:r>
              <a:rPr lang="zh-CN" altLang="en-US" dirty="0">
                <a:sym typeface="+mn-ea"/>
              </a:rPr>
              <a:t>江湖</a:t>
            </a:r>
            <a:endParaRPr lang="zh-CN" altLang="en-US" dirty="0">
              <a:sym typeface="+mn-ea"/>
            </a:endParaRPr>
          </a:p>
        </p:txBody>
      </p:sp>
    </p:spTree>
    <p:custDataLst>
      <p:tags r:id="rId3"/>
    </p:custDataLst>
  </p:cSld>
  <p:clrMapOvr>
    <a:masterClrMapping/>
  </p:clrMapOvr>
</p:sld>
</file>

<file path=ppt/tags/tag1.xml><?xml version="1.0" encoding="utf-8"?>
<p:tagLst xmlns:p="http://schemas.openxmlformats.org/presentationml/2006/main">
  <p:tag name="KSO_WM_UNIT_TYPE" val="i"/>
  <p:tag name="KSO_WM_UNIT_INDEX" val="1"/>
  <p:tag name="KSO_WM_BEAUTIFY_FLAG" val="#wm#"/>
  <p:tag name="KSO_WM_TAG_VERSION" val="3.0"/>
  <p:tag name="KSO_WM_UNIT_ID" val="_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xml><?xml version="1.0" encoding="utf-8"?>
<p:tagLst xmlns:p="http://schemas.openxmlformats.org/presentationml/2006/main">
  <p:tag name="KSO_WM_UNIT_TYPE" val="i"/>
  <p:tag name="KSO_WM_UNIT_INDEX" val="11"/>
  <p:tag name="KSO_WM_BEAUTIFY_FLAG" val="#wm#"/>
  <p:tag name="KSO_WM_TAG_VERSION" val="3.0"/>
  <p:tag name="KSO_WM_UNIT_ID" val="_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0.xml><?xml version="1.0" encoding="utf-8"?>
<p:tagLst xmlns:p="http://schemas.openxmlformats.org/presentationml/2006/main">
  <p:tag name="KSO_WM_UNIT_TYPE" val="i"/>
  <p:tag name="KSO_WM_UNIT_INDEX" val="2"/>
  <p:tag name="KSO_WM_BEAUTIFY_FLAG" val="#wm#"/>
  <p:tag name="KSO_WM_TAG_VERSION" val="3.0"/>
  <p:tag name="KSO_WM_UNIT_ID" val="_0*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1.xml><?xml version="1.0" encoding="utf-8"?>
<p:tagLst xmlns:p="http://schemas.openxmlformats.org/presentationml/2006/main">
  <p:tag name="KSO_WM_UNIT_TYPE" val="i"/>
  <p:tag name="KSO_WM_UNIT_INDEX" val="3"/>
  <p:tag name="KSO_WM_BEAUTIFY_FLAG" val="#wm#"/>
  <p:tag name="KSO_WM_TAG_VERSION" val="3.0"/>
  <p:tag name="KSO_WM_UNIT_ID" val="_0*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2.xml><?xml version="1.0" encoding="utf-8"?>
<p:tagLst xmlns:p="http://schemas.openxmlformats.org/presentationml/2006/main">
  <p:tag name="KSO_WM_UNIT_TYPE" val="i"/>
  <p:tag name="KSO_WM_UNIT_INDEX" val="4"/>
  <p:tag name="KSO_WM_BEAUTIFY_FLAG" val="#wm#"/>
  <p:tag name="KSO_WM_TAG_VERSION" val="3.0"/>
  <p:tag name="KSO_WM_UNIT_ID" val="_0*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3.xml><?xml version="1.0" encoding="utf-8"?>
<p:tagLst xmlns:p="http://schemas.openxmlformats.org/presentationml/2006/main">
  <p:tag name="KSO_WM_UNIT_TYPE" val="i"/>
  <p:tag name="KSO_WM_UNIT_INDEX" val="5"/>
  <p:tag name="KSO_WM_BEAUTIFY_FLAG" val="#wm#"/>
  <p:tag name="KSO_WM_TAG_VERSION" val="3.0"/>
  <p:tag name="KSO_WM_UNIT_ID" val="_0*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4.xml><?xml version="1.0" encoding="utf-8"?>
<p:tagLst xmlns:p="http://schemas.openxmlformats.org/presentationml/2006/main">
  <p:tag name="KSO_WM_UNIT_TYPE" val="i"/>
  <p:tag name="KSO_WM_UNIT_INDEX" val="6"/>
  <p:tag name="KSO_WM_BEAUTIFY_FLAG" val="#wm#"/>
  <p:tag name="KSO_WM_TAG_VERSION" val="3.0"/>
  <p:tag name="KSO_WM_UNIT_ID" val="_0*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5.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6.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7.xml><?xml version="1.0" encoding="utf-8"?>
<p:tagLst xmlns:p="http://schemas.openxmlformats.org/presentationml/2006/main">
  <p:tag name="KSO_WM_UNIT_ID" val="_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08.xml><?xml version="1.0" encoding="utf-8"?>
<p:tagLst xmlns:p="http://schemas.openxmlformats.org/presentationml/2006/main">
  <p:tag name="KSO_WM_UNIT_TYPE" val="a"/>
  <p:tag name="KSO_WM_UNIT_INDEX" val="1"/>
  <p:tag name="KSO_WM_BEAUTIFY_FLAG" val="#wm#"/>
  <p:tag name="KSO_WM_TAG_VERSION" val="1.0"/>
  <p:tag name="KSO_WM_UNIT_PRESET_TEXT" val="单击此处编辑母版标题样式"/>
  <p:tag name="KSO_WM_UNIT_ID" val="_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 name="KSO_WM_TEMPLATE_CATEGORY" val="custom"/>
  <p:tag name="KSO_WM_TEMPLATE_INDEX" val="20235919"/>
</p:tagLst>
</file>

<file path=ppt/tags/tag10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3;第二级&#13;第三级&#13;第四级&#13;第五级"/>
  <p:tag name="KSO_WM_UNIT_ID" val="_0*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CATEGORY" val="custom"/>
  <p:tag name="KSO_WM_TEMPLATE_INDEX" val="20235919"/>
</p:tagLst>
</file>

<file path=ppt/tags/tag11.xml><?xml version="1.0" encoding="utf-8"?>
<p:tagLst xmlns:p="http://schemas.openxmlformats.org/presentationml/2006/main">
  <p:tag name="KSO_WM_UNIT_TYPE" val="i"/>
  <p:tag name="KSO_WM_UNIT_INDEX" val="7"/>
  <p:tag name="KSO_WM_BEAUTIFY_FLAG" val="#wm#"/>
  <p:tag name="KSO_WM_TAG_VERSION" val="3.0"/>
  <p:tag name="KSO_WM_UNIT_ID" val="_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10.xml><?xml version="1.0" encoding="utf-8"?>
<p:tagLst xmlns:p="http://schemas.openxmlformats.org/presentationml/2006/main">
  <p:tag name="KSO_WM_TEMPLATE_SUBCATEGORY" val="29"/>
  <p:tag name="KSO_WM_TEMPLATE_COLOR_TYPE" val="0"/>
  <p:tag name="KSO_WM_TAG_VERSION" val="3.0"/>
  <p:tag name="KSO_WM_TEMPLATE_THUMBS_INDEX" val="1、9"/>
  <p:tag name="KSO_WM_BEAUTIFY_FLAG" val="#wm#"/>
  <p:tag name="KSO_WM_TEMPLATE_INDEX" val="20235919"/>
  <p:tag name="KSO_WM_TEMPLATE_CATEGORY" val="custom"/>
  <p:tag name="KSO_WM_TEMPLATE_MASTER_TYPE" val="0"/>
  <p:tag name="KSO_WM_TEMPLATE_COLORSEQUENCE" val="1,2,3,1,2,3"/>
</p:tagLst>
</file>

<file path=ppt/tags/tag111.xml><?xml version="1.0" encoding="utf-8"?>
<p:tagLst xmlns:p="http://schemas.openxmlformats.org/presentationml/2006/main">
  <p:tag name="KSO_WM_UNIT_TYPE" val="a"/>
  <p:tag name="KSO_WM_UNIT_INDEX" val="1"/>
  <p:tag name="KSO_WM_BEAUTIFY_FLAG" val="#wm#"/>
  <p:tag name="KSO_WM_TAG_VERSION" val="3.0"/>
  <p:tag name="KSO_WM_UNIT_PRESET_TEXT" val="单击此处&#13;添加文档标题内容"/>
  <p:tag name="KSO_WM_UNIT_ID" val="custom20235919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 name="KSO_WM_UNIT_ISCONTENTSTITLE" val="0"/>
  <p:tag name="KSO_WM_UNIT_TEXT_TYPE" val="1"/>
</p:tagLst>
</file>

<file path=ppt/tags/tag112.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ID" val="custom20235919_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 name="KSO_WM_UNIT_VALUE" val="11"/>
</p:tagLst>
</file>

<file path=ppt/tags/tag113.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ID" val="custom20235919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 name="KSO_WM_UNIT_VALUE" val="11"/>
</p:tagLst>
</file>

<file path=ppt/tags/tag114.xml><?xml version="1.0" encoding="utf-8"?>
<p:tagLst xmlns:p="http://schemas.openxmlformats.org/presentationml/2006/main">
  <p:tag name="KSO_WM_SLIDE_TYPE" val="title"/>
  <p:tag name="KSO_WM_TEMPLATE_SUBCATEGORY" val="29"/>
  <p:tag name="KSO_WM_TEMPLATE_COLOR_TYPE" val="0"/>
  <p:tag name="KSO_WM_TAG_VERSION" val="3.0"/>
  <p:tag name="KSO_WM_SLIDE_SUBTYPE" val="pureTxt"/>
  <p:tag name="KSO_WM_SLIDE_ITEM_CNT" val="0"/>
  <p:tag name="KSO_WM_TEMPLATE_THUMBS_INDEX" val="1、9"/>
  <p:tag name="KSO_WM_BEAUTIFY_FLAG" val="#wm#"/>
  <p:tag name="KSO_WM_TEMPLATE_INDEX" val="20235919"/>
  <p:tag name="KSO_WM_TEMPLATE_CATEGORY" val="custom"/>
  <p:tag name="KSO_WM_SLIDE_INDEX" val="1"/>
  <p:tag name="KSO_WM_SLIDE_ID" val="custom20235919_1"/>
  <p:tag name="KSO_WM_TEMPLATE_MASTER_TYPE" val="0"/>
  <p:tag name="KSO_WM_SLIDE_LAYOUT" val="a_f"/>
  <p:tag name="KSO_WM_SLIDE_LAYOUT_CNT" val="1_2"/>
  <p:tag name="KSO_WM_TEMPLATE_COLORSEQUENCE" val="1,2,3,1,2,3"/>
  <p:tag name="KSO_WM_SLIDE_THEME_ID" val="3327404"/>
  <p:tag name="KSO_WM_SLIDE_THEME_NAME" val="蓝色职场办公简约风主题"/>
</p:tagLst>
</file>

<file path=ppt/tags/tag115.xml><?xml version="1.0" encoding="utf-8"?>
<p:tagLst xmlns:p="http://schemas.openxmlformats.org/presentationml/2006/main">
  <p:tag name="KSO_WM_UNIT_INDEX" val="10"/>
  <p:tag name="KSO_WM_UNIT_TYPE" val="f"/>
  <p:tag name="KSO_WM_UNIT_SUBTYPE" val="a"/>
  <p:tag name="KSO_WM_BEAUTIFY_FLAG" val="#wm#"/>
</p:tagLst>
</file>

<file path=ppt/tags/tag116.xml><?xml version="1.0" encoding="utf-8"?>
<p:tagLst xmlns:p="http://schemas.openxmlformats.org/presentationml/2006/main">
  <p:tag name="KSO_WM_UNIT_INDEX" val="1"/>
  <p:tag name="KSO_WM_UNIT_TYPE" val="a"/>
  <p:tag name="KSO_WM_BEAUTIFY_FLAG" val="#wm#"/>
</p:tagLst>
</file>

<file path=ppt/tags/tag117.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18.xml><?xml version="1.0" encoding="utf-8"?>
<p:tagLst xmlns:p="http://schemas.openxmlformats.org/presentationml/2006/main">
  <p:tag name="KSO_WM_UNIT_INDEX" val="10"/>
  <p:tag name="KSO_WM_UNIT_TYPE" val="f"/>
  <p:tag name="KSO_WM_UNIT_SUBTYPE" val="a"/>
  <p:tag name="KSO_WM_BEAUTIFY_FLAG" val="#wm#"/>
</p:tagLst>
</file>

<file path=ppt/tags/tag119.xml><?xml version="1.0" encoding="utf-8"?>
<p:tagLst xmlns:p="http://schemas.openxmlformats.org/presentationml/2006/main">
  <p:tag name="KSO_WM_UNIT_INDEX" val="1"/>
  <p:tag name="KSO_WM_UNIT_TYPE" val="a"/>
  <p:tag name="KSO_WM_BEAUTIFY_FLAG" val="#wm#"/>
</p:tagLst>
</file>

<file path=ppt/tags/tag12.xml><?xml version="1.0" encoding="utf-8"?>
<p:tagLst xmlns:p="http://schemas.openxmlformats.org/presentationml/2006/main">
  <p:tag name="KSO_WM_UNIT_TYPE" val="a"/>
  <p:tag name="KSO_WM_UNIT_INDEX" val="1"/>
  <p:tag name="KSO_WM_BEAUTIFY_FLAG" val="#wm#"/>
  <p:tag name="KSO_WM_TAG_VERSION" val="3.0"/>
  <p:tag name="KSO_WM_UNIT_PRESET_TEXT" val="单击此处&#13;编辑母版标题样式"/>
  <p:tag name="KSO_WM_UNIT_ID" val="_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20.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21.xml><?xml version="1.0" encoding="utf-8"?>
<p:tagLst xmlns:p="http://schemas.openxmlformats.org/presentationml/2006/main">
  <p:tag name="KSO_WM_UNIT_TYPE" val="a"/>
  <p:tag name="KSO_WM_UNIT_INDEX" val="1"/>
  <p:tag name="KSO_WM_BEAUTIFY_FLAG" val="#wm#"/>
  <p:tag name="KSO_WM_TAG_VERSION" val="3.0"/>
  <p:tag name="KSO_WM_UNIT_PRESET_TEXT" val="添加章节标题"/>
  <p:tag name="KSO_WM_UNIT_ID" val="custom20235919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 name="KSO_WM_UNIT_ISCONTENTSTITLE" val="0"/>
  <p:tag name="KSO_WM_UNIT_TEXT_TYPE" val="1"/>
</p:tagLst>
</file>

<file path=ppt/tags/tag122.xml><?xml version="1.0" encoding="utf-8"?>
<p:tagLst xmlns:p="http://schemas.openxmlformats.org/presentationml/2006/main">
  <p:tag name="KSO_WM_UNIT_TYPE" val="e"/>
  <p:tag name="KSO_WM_UNIT_INDEX" val="1"/>
  <p:tag name="KSO_WM_BEAUTIFY_FLAG" val="#wm#"/>
  <p:tag name="KSO_WM_TAG_VERSION" val="3.0"/>
  <p:tag name="KSO_WM_UNIT_ID" val="custom20235919_7*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Lst>
</file>

<file path=ppt/tags/tag123.xml><?xml version="1.0" encoding="utf-8"?>
<p:tagLst xmlns:p="http://schemas.openxmlformats.org/presentationml/2006/main">
  <p:tag name="KSO_WM_SLIDE_TYPE" val="sectionTitle"/>
  <p:tag name="KSO_WM_TEMPLATE_SUBCATEGORY" val="29"/>
  <p:tag name="KSO_WM_TEMPLATE_COLOR_TYPE" val="0"/>
  <p:tag name="KSO_WM_TAG_VERSION" val="3.0"/>
  <p:tag name="KSO_WM_SLIDE_SUBTYPE" val="pureTxt"/>
  <p:tag name="KSO_WM_SLIDE_ITEM_CNT" val="0"/>
  <p:tag name="KSO_WM_BEAUTIFY_FLAG" val="#wm#"/>
  <p:tag name="KSO_WM_TEMPLATE_INDEX" val="20235919"/>
  <p:tag name="KSO_WM_TEMPLATE_CATEGORY" val="custom"/>
  <p:tag name="KSO_WM_SLIDE_INDEX" val="7"/>
  <p:tag name="KSO_WM_SLIDE_ID" val="custom20235919_7"/>
  <p:tag name="KSO_WM_TEMPLATE_MASTER_TYPE" val="0"/>
  <p:tag name="KSO_WM_SLIDE_LAYOUT" val="a_e"/>
  <p:tag name="KSO_WM_SLIDE_LAYOUT_CNT" val="1_1"/>
  <p:tag name="KSO_WM_TEMPLATE_COLORSEQUENCE" val="1,2,3,1,2,3"/>
  <p:tag name="KSO_WM_SLIDE_THEME_ID" val="3327404"/>
  <p:tag name="KSO_WM_SLIDE_THEME_NAME" val="蓝色职场办公简约风主题"/>
</p:tagLst>
</file>

<file path=ppt/tags/tag124.xml><?xml version="1.0" encoding="utf-8"?>
<p:tagLst xmlns:p="http://schemas.openxmlformats.org/presentationml/2006/main">
  <p:tag name="KSO_WM_UNIT_INDEX" val="9"/>
  <p:tag name="KSO_WM_UNIT_TYPE" val="f"/>
  <p:tag name="KSO_WM_UNIT_SUBTYPE" val="a"/>
  <p:tag name="KSO_WM_BEAUTIFY_FLAG" val="#wm#"/>
</p:tagLst>
</file>

<file path=ppt/tags/tag125.xml><?xml version="1.0" encoding="utf-8"?>
<p:tagLst xmlns:p="http://schemas.openxmlformats.org/presentationml/2006/main">
  <p:tag name="KSO_WM_UNIT_INDEX" val="1"/>
  <p:tag name="KSO_WM_UNIT_TYPE" val="a"/>
  <p:tag name="KSO_WM_BEAUTIFY_FLAG" val="#wm#"/>
</p:tagLst>
</file>

<file path=ppt/tags/tag126.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27.xml><?xml version="1.0" encoding="utf-8"?>
<p:tagLst xmlns:p="http://schemas.openxmlformats.org/presentationml/2006/main">
  <p:tag name="KSO_WM_UNIT_INDEX" val="9"/>
  <p:tag name="KSO_WM_UNIT_TYPE" val="f"/>
  <p:tag name="KSO_WM_UNIT_SUBTYPE" val="a"/>
  <p:tag name="KSO_WM_BEAUTIFY_FLAG" val="#wm#"/>
</p:tagLst>
</file>

<file path=ppt/tags/tag128.xml><?xml version="1.0" encoding="utf-8"?>
<p:tagLst xmlns:p="http://schemas.openxmlformats.org/presentationml/2006/main">
  <p:tag name="KSO_WM_UNIT_INDEX" val="1"/>
  <p:tag name="KSO_WM_UNIT_TYPE" val="a"/>
  <p:tag name="KSO_WM_BEAUTIFY_FLAG" val="#wm#"/>
</p:tagLst>
</file>

<file path=ppt/tags/tag129.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3.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30.xml><?xml version="1.0" encoding="utf-8"?>
<p:tagLst xmlns:p="http://schemas.openxmlformats.org/presentationml/2006/main">
  <p:tag name="KSO_WM_UNIT_INDEX" val="2"/>
  <p:tag name="KSO_WM_UNIT_TYPE" val="f"/>
  <p:tag name="KSO_WM_UNIT_SUBTYPE" val="a"/>
  <p:tag name="KSO_WM_BEAUTIFY_FLAG" val="#wm#"/>
</p:tagLst>
</file>

<file path=ppt/tags/tag131.xml><?xml version="1.0" encoding="utf-8"?>
<p:tagLst xmlns:p="http://schemas.openxmlformats.org/presentationml/2006/main">
  <p:tag name="KSO_WM_UNIT_INDEX" val="1"/>
  <p:tag name="KSO_WM_UNIT_TYPE" val="a"/>
  <p:tag name="KSO_WM_BEAUTIFY_FLAG" val="#wm#"/>
</p:tagLst>
</file>

<file path=ppt/tags/tag132.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33.xml><?xml version="1.0" encoding="utf-8"?>
<p:tagLst xmlns:p="http://schemas.openxmlformats.org/presentationml/2006/main">
  <p:tag name="KSO_WM_UNIT_INDEX" val="2"/>
  <p:tag name="KSO_WM_UNIT_TYPE" val="f"/>
  <p:tag name="KSO_WM_UNIT_SUBTYPE" val="a"/>
  <p:tag name="KSO_WM_BEAUTIFY_FLAG" val="#wm#"/>
</p:tagLst>
</file>

<file path=ppt/tags/tag134.xml><?xml version="1.0" encoding="utf-8"?>
<p:tagLst xmlns:p="http://schemas.openxmlformats.org/presentationml/2006/main">
  <p:tag name="KSO_WM_UNIT_INDEX" val="1"/>
  <p:tag name="KSO_WM_UNIT_TYPE" val="a"/>
  <p:tag name="KSO_WM_BEAUTIFY_FLAG" val="#wm#"/>
</p:tagLst>
</file>

<file path=ppt/tags/tag135.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36.xml><?xml version="1.0" encoding="utf-8"?>
<p:tagLst xmlns:p="http://schemas.openxmlformats.org/presentationml/2006/main">
  <p:tag name="KSO_WM_UNIT_INDEX" val="2"/>
  <p:tag name="KSO_WM_UNIT_TYPE" val="f"/>
  <p:tag name="KSO_WM_UNIT_SUBTYPE" val="a"/>
  <p:tag name="KSO_WM_BEAUTIFY_FLAG" val="#wm#"/>
</p:tagLst>
</file>

<file path=ppt/tags/tag137.xml><?xml version="1.0" encoding="utf-8"?>
<p:tagLst xmlns:p="http://schemas.openxmlformats.org/presentationml/2006/main">
  <p:tag name="KSO_WM_UNIT_INDEX" val="1"/>
  <p:tag name="KSO_WM_UNIT_TYPE" val="a"/>
  <p:tag name="KSO_WM_BEAUTIFY_FLAG" val="#wm#"/>
</p:tagLst>
</file>

<file path=ppt/tags/tag138.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39.xml><?xml version="1.0" encoding="utf-8"?>
<p:tagLst xmlns:p="http://schemas.openxmlformats.org/presentationml/2006/main">
  <p:tag name="KSO_WM_UNIT_INDEX" val="2"/>
  <p:tag name="KSO_WM_UNIT_TYPE" val="f"/>
  <p:tag name="KSO_WM_UNIT_SUBTYPE" val="a"/>
  <p:tag name="KSO_WM_BEAUTIFY_FLAG" val="#wm#"/>
</p:tagLst>
</file>

<file path=ppt/tags/tag14.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40.xml><?xml version="1.0" encoding="utf-8"?>
<p:tagLst xmlns:p="http://schemas.openxmlformats.org/presentationml/2006/main">
  <p:tag name="KSO_WM_UNIT_INDEX" val="1"/>
  <p:tag name="KSO_WM_UNIT_TYPE" val="a"/>
  <p:tag name="KSO_WM_BEAUTIFY_FLAG" val="#wm#"/>
</p:tagLst>
</file>

<file path=ppt/tags/tag141.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42.xml><?xml version="1.0" encoding="utf-8"?>
<p:tagLst xmlns:p="http://schemas.openxmlformats.org/presentationml/2006/main">
  <p:tag name="KSO_WM_UNIT_INDEX" val="1"/>
  <p:tag name="KSO_WM_UNIT_TYPE" val="j"/>
  <p:tag name="KSO_WM_BEAUTIFY_FLAG" val="#wm#"/>
</p:tagLst>
</file>

<file path=ppt/tags/tag143.xml><?xml version="1.0" encoding="utf-8"?>
<p:tagLst xmlns:p="http://schemas.openxmlformats.org/presentationml/2006/main">
  <p:tag name="KSO_WM_UNIT_INDEX" val="2"/>
  <p:tag name="KSO_WM_UNIT_TYPE" val="a"/>
  <p:tag name="KSO_WM_BEAUTIFY_FLAG" val="#wm#"/>
</p:tagLst>
</file>

<file path=ppt/tags/tag144.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45.xml><?xml version="1.0" encoding="utf-8"?>
<p:tagLst xmlns:p="http://schemas.openxmlformats.org/presentationml/2006/main">
  <p:tag name="KSO_WM_UNIT_INDEX" val="10"/>
  <p:tag name="KSO_WM_UNIT_TYPE" val="f"/>
  <p:tag name="KSO_WM_UNIT_SUBTYPE" val="a"/>
  <p:tag name="KSO_WM_BEAUTIFY_FLAG" val="#wm#"/>
</p:tagLst>
</file>

<file path=ppt/tags/tag146.xml><?xml version="1.0" encoding="utf-8"?>
<p:tagLst xmlns:p="http://schemas.openxmlformats.org/presentationml/2006/main">
  <p:tag name="KSO_WM_UNIT_INDEX" val="1"/>
  <p:tag name="KSO_WM_UNIT_TYPE" val="a"/>
  <p:tag name="KSO_WM_BEAUTIFY_FLAG" val="#wm#"/>
</p:tagLst>
</file>

<file path=ppt/tags/tag147.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48.xml><?xml version="1.0" encoding="utf-8"?>
<p:tagLst xmlns:p="http://schemas.openxmlformats.org/presentationml/2006/main">
  <p:tag name="KSO_WM_UNIT_INDEX" val="15"/>
  <p:tag name="KSO_WM_UNIT_TYPE" val="f"/>
  <p:tag name="KSO_WM_UNIT_SUBTYPE" val="a"/>
  <p:tag name="KSO_WM_BEAUTIFY_FLAG" val="#wm#"/>
</p:tagLst>
</file>

<file path=ppt/tags/tag149.xml><?xml version="1.0" encoding="utf-8"?>
<p:tagLst xmlns:p="http://schemas.openxmlformats.org/presentationml/2006/main">
  <p:tag name="KSO_WM_UNIT_INDEX" val="1"/>
  <p:tag name="KSO_WM_UNIT_TYPE" val="a"/>
  <p:tag name="KSO_WM_BEAUTIFY_FLAG" val="#wm#"/>
</p:tagLst>
</file>

<file path=ppt/tags/tag15.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50.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51.xml><?xml version="1.0" encoding="utf-8"?>
<p:tagLst xmlns:p="http://schemas.openxmlformats.org/presentationml/2006/main">
  <p:tag name="KSO_WM_UNIT_INDEX" val="2"/>
  <p:tag name="KSO_WM_UNIT_TYPE" val="f"/>
  <p:tag name="KSO_WM_UNIT_SUBTYPE" val="a"/>
  <p:tag name="KSO_WM_BEAUTIFY_FLAG" val="#wm#"/>
</p:tagLst>
</file>

<file path=ppt/tags/tag152.xml><?xml version="1.0" encoding="utf-8"?>
<p:tagLst xmlns:p="http://schemas.openxmlformats.org/presentationml/2006/main">
  <p:tag name="KSO_WM_UNIT_INDEX" val="1"/>
  <p:tag name="KSO_WM_UNIT_TYPE" val="a"/>
  <p:tag name="KSO_WM_BEAUTIFY_FLAG" val="#wm#"/>
</p:tagLst>
</file>

<file path=ppt/tags/tag153.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54.xml><?xml version="1.0" encoding="utf-8"?>
<p:tagLst xmlns:p="http://schemas.openxmlformats.org/presentationml/2006/main">
  <p:tag name="KSO_WM_UNIT_INDEX" val="2"/>
  <p:tag name="KSO_WM_UNIT_TYPE" val="f"/>
  <p:tag name="KSO_WM_UNIT_SUBTYPE" val="a"/>
  <p:tag name="KSO_WM_BEAUTIFY_FLAG" val="#wm#"/>
</p:tagLst>
</file>

<file path=ppt/tags/tag155.xml><?xml version="1.0" encoding="utf-8"?>
<p:tagLst xmlns:p="http://schemas.openxmlformats.org/presentationml/2006/main">
  <p:tag name="KSO_WM_UNIT_INDEX" val="1"/>
  <p:tag name="KSO_WM_UNIT_TYPE" val="a"/>
  <p:tag name="KSO_WM_BEAUTIFY_FLAG" val="#wm#"/>
</p:tagLst>
</file>

<file path=ppt/tags/tag156.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57.xml><?xml version="1.0" encoding="utf-8"?>
<p:tagLst xmlns:p="http://schemas.openxmlformats.org/presentationml/2006/main">
  <p:tag name="KSO_WM_UNIT_INDEX" val="9"/>
  <p:tag name="KSO_WM_UNIT_TYPE" val="f"/>
  <p:tag name="KSO_WM_UNIT_SUBTYPE" val="a"/>
  <p:tag name="KSO_WM_BEAUTIFY_FLAG" val="#wm#"/>
</p:tagLst>
</file>

<file path=ppt/tags/tag158.xml><?xml version="1.0" encoding="utf-8"?>
<p:tagLst xmlns:p="http://schemas.openxmlformats.org/presentationml/2006/main">
  <p:tag name="KSO_WM_UNIT_INDEX" val="1"/>
  <p:tag name="KSO_WM_UNIT_TYPE" val="a"/>
  <p:tag name="KSO_WM_BEAUTIFY_FLAG" val="#wm#"/>
</p:tagLst>
</file>

<file path=ppt/tags/tag159.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6.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60.xml><?xml version="1.0" encoding="utf-8"?>
<p:tagLst xmlns:p="http://schemas.openxmlformats.org/presentationml/2006/main">
  <p:tag name="KSO_WM_UNIT_INDEX" val="2"/>
  <p:tag name="KSO_WM_UNIT_TYPE" val="f"/>
  <p:tag name="KSO_WM_UNIT_SUBTYPE" val="a"/>
  <p:tag name="KSO_WM_BEAUTIFY_FLAG" val="#wm#"/>
</p:tagLst>
</file>

<file path=ppt/tags/tag161.xml><?xml version="1.0" encoding="utf-8"?>
<p:tagLst xmlns:p="http://schemas.openxmlformats.org/presentationml/2006/main">
  <p:tag name="KSO_WM_UNIT_INDEX" val="1"/>
  <p:tag name="KSO_WM_UNIT_TYPE" val="a"/>
  <p:tag name="KSO_WM_BEAUTIFY_FLAG" val="#wm#"/>
</p:tagLst>
</file>

<file path=ppt/tags/tag162.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63.xml><?xml version="1.0" encoding="utf-8"?>
<p:tagLst xmlns:p="http://schemas.openxmlformats.org/presentationml/2006/main">
  <p:tag name="KSO_WM_UNIT_INDEX" val="2"/>
  <p:tag name="KSO_WM_UNIT_TYPE" val="f"/>
  <p:tag name="KSO_WM_UNIT_SUBTYPE" val="a"/>
  <p:tag name="KSO_WM_BEAUTIFY_FLAG" val="#wm#"/>
</p:tagLst>
</file>

<file path=ppt/tags/tag164.xml><?xml version="1.0" encoding="utf-8"?>
<p:tagLst xmlns:p="http://schemas.openxmlformats.org/presentationml/2006/main">
  <p:tag name="KSO_WM_UNIT_INDEX" val="1"/>
  <p:tag name="KSO_WM_UNIT_TYPE" val="a"/>
  <p:tag name="KSO_WM_BEAUTIFY_FLAG" val="#wm#"/>
</p:tagLst>
</file>

<file path=ppt/tags/tag165.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66.xml><?xml version="1.0" encoding="utf-8"?>
<p:tagLst xmlns:p="http://schemas.openxmlformats.org/presentationml/2006/main">
  <p:tag name="KSO_WM_UNIT_INDEX" val="4"/>
  <p:tag name="KSO_WM_UNIT_TYPE" val="f"/>
  <p:tag name="KSO_WM_UNIT_SUBTYPE" val="a"/>
  <p:tag name="KSO_WM_BEAUTIFY_FLAG" val="#wm#"/>
</p:tagLst>
</file>

<file path=ppt/tags/tag167.xml><?xml version="1.0" encoding="utf-8"?>
<p:tagLst xmlns:p="http://schemas.openxmlformats.org/presentationml/2006/main">
  <p:tag name="KSO_WM_UNIT_INDEX" val="1"/>
  <p:tag name="KSO_WM_UNIT_TYPE" val="a"/>
  <p:tag name="KSO_WM_BEAUTIFY_FLAG" val="#wm#"/>
</p:tagLst>
</file>

<file path=ppt/tags/tag168.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69.xml><?xml version="1.0" encoding="utf-8"?>
<p:tagLst xmlns:p="http://schemas.openxmlformats.org/presentationml/2006/main">
  <p:tag name="KSO_WM_UNIT_INDEX" val="2"/>
  <p:tag name="KSO_WM_UNIT_TYPE" val="f"/>
  <p:tag name="KSO_WM_UNIT_SUBTYPE" val="a"/>
  <p:tag name="KSO_WM_BEAUTIFY_FLAG" val="#wm#"/>
</p:tagLst>
</file>

<file path=ppt/tags/tag17.xml><?xml version="1.0" encoding="utf-8"?>
<p:tagLst xmlns:p="http://schemas.openxmlformats.org/presentationml/2006/main">
  <p:tag name="KSO_WM_UNIT_ID" val="_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170.xml><?xml version="1.0" encoding="utf-8"?>
<p:tagLst xmlns:p="http://schemas.openxmlformats.org/presentationml/2006/main">
  <p:tag name="KSO_WM_UNIT_INDEX" val="1"/>
  <p:tag name="KSO_WM_UNIT_TYPE" val="j"/>
  <p:tag name="KSO_WM_BEAUTIFY_FLAG" val="#wm#"/>
</p:tagLst>
</file>

<file path=ppt/tags/tag171.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72.xml><?xml version="1.0" encoding="utf-8"?>
<p:tagLst xmlns:p="http://schemas.openxmlformats.org/presentationml/2006/main">
  <p:tag name="KSO_WM_UNIT_INDEX" val="6"/>
  <p:tag name="KSO_WM_UNIT_TYPE" val="f"/>
  <p:tag name="KSO_WM_UNIT_SUBTYPE" val="a"/>
  <p:tag name="KSO_WM_BEAUTIFY_FLAG" val="#wm#"/>
</p:tagLst>
</file>

<file path=ppt/tags/tag173.xml><?xml version="1.0" encoding="utf-8"?>
<p:tagLst xmlns:p="http://schemas.openxmlformats.org/presentationml/2006/main">
  <p:tag name="KSO_WM_UNIT_INDEX" val="1"/>
  <p:tag name="KSO_WM_UNIT_TYPE" val="a"/>
  <p:tag name="KSO_WM_BEAUTIFY_FLAG" val="#wm#"/>
</p:tagLst>
</file>

<file path=ppt/tags/tag174.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75.xml><?xml version="1.0" encoding="utf-8"?>
<p:tagLst xmlns:p="http://schemas.openxmlformats.org/presentationml/2006/main">
  <p:tag name="KSO_WM_UNIT_TYPE" val="a"/>
  <p:tag name="KSO_WM_UNIT_INDEX" val="1"/>
  <p:tag name="KSO_WM_BEAUTIFY_FLAG" val="#wm#"/>
  <p:tag name="KSO_WM_TAG_VERSION" val="3.0"/>
  <p:tag name="KSO_WM_UNIT_PRESET_TEXT" val="添加章节标题"/>
  <p:tag name="KSO_WM_UNIT_ID" val="custom20235919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 name="KSO_WM_UNIT_ISCONTENTSTITLE" val="0"/>
  <p:tag name="KSO_WM_UNIT_TEXT_TYPE" val="1"/>
</p:tagLst>
</file>

<file path=ppt/tags/tag176.xml><?xml version="1.0" encoding="utf-8"?>
<p:tagLst xmlns:p="http://schemas.openxmlformats.org/presentationml/2006/main">
  <p:tag name="KSO_WM_UNIT_TYPE" val="e"/>
  <p:tag name="KSO_WM_UNIT_INDEX" val="1"/>
  <p:tag name="KSO_WM_BEAUTIFY_FLAG" val="#wm#"/>
  <p:tag name="KSO_WM_TAG_VERSION" val="3.0"/>
  <p:tag name="KSO_WM_UNIT_ID" val="custom20235919_7*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TEMPLATE_INDEX" val="20235919"/>
  <p:tag name="KSO_WM_TEMPLATE_CATEGORY" val="custom"/>
</p:tagLst>
</file>

<file path=ppt/tags/tag177.xml><?xml version="1.0" encoding="utf-8"?>
<p:tagLst xmlns:p="http://schemas.openxmlformats.org/presentationml/2006/main">
  <p:tag name="KSO_WM_SLIDE_TYPE" val="sectionTitle"/>
  <p:tag name="KSO_WM_TEMPLATE_SUBCATEGORY" val="29"/>
  <p:tag name="KSO_WM_TEMPLATE_COLOR_TYPE" val="0"/>
  <p:tag name="KSO_WM_TAG_VERSION" val="3.0"/>
  <p:tag name="KSO_WM_SLIDE_SUBTYPE" val="pureTxt"/>
  <p:tag name="KSO_WM_SLIDE_ITEM_CNT" val="0"/>
  <p:tag name="KSO_WM_BEAUTIFY_FLAG" val="#wm#"/>
  <p:tag name="KSO_WM_TEMPLATE_INDEX" val="20235919"/>
  <p:tag name="KSO_WM_TEMPLATE_CATEGORY" val="custom"/>
  <p:tag name="KSO_WM_SLIDE_INDEX" val="7"/>
  <p:tag name="KSO_WM_SLIDE_ID" val="custom20235919_7"/>
  <p:tag name="KSO_WM_TEMPLATE_MASTER_TYPE" val="0"/>
  <p:tag name="KSO_WM_SLIDE_LAYOUT" val="a_e"/>
  <p:tag name="KSO_WM_SLIDE_LAYOUT_CNT" val="1_1"/>
  <p:tag name="KSO_WM_TEMPLATE_COLORSEQUENCE" val="1,2,3,1,2,3"/>
  <p:tag name="KSO_WM_SLIDE_THEME_ID" val="3327404"/>
  <p:tag name="KSO_WM_SLIDE_THEME_NAME" val="蓝色职场办公简约风主题"/>
</p:tagLst>
</file>

<file path=ppt/tags/tag178.xml><?xml version="1.0" encoding="utf-8"?>
<p:tagLst xmlns:p="http://schemas.openxmlformats.org/presentationml/2006/main">
  <p:tag name="KSO_WM_UNIT_INDEX" val="10"/>
  <p:tag name="KSO_WM_UNIT_TYPE" val="f"/>
  <p:tag name="KSO_WM_UNIT_SUBTYPE" val="a"/>
  <p:tag name="KSO_WM_BEAUTIFY_FLAG" val="#wm#"/>
</p:tagLst>
</file>

<file path=ppt/tags/tag179.xml><?xml version="1.0" encoding="utf-8"?>
<p:tagLst xmlns:p="http://schemas.openxmlformats.org/presentationml/2006/main">
  <p:tag name="KSO_WM_UNIT_INDEX" val="1"/>
  <p:tag name="KSO_WM_UNIT_TYPE" val="a"/>
  <p:tag name="KSO_WM_BEAUTIFY_FLAG" val="#wm#"/>
</p:tagLst>
</file>

<file path=ppt/tags/tag18.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2*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180.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81.xml><?xml version="1.0" encoding="utf-8"?>
<p:tagLst xmlns:p="http://schemas.openxmlformats.org/presentationml/2006/main">
  <p:tag name="KSO_WM_UNIT_INDEX" val="10"/>
  <p:tag name="KSO_WM_UNIT_TYPE" val="f"/>
  <p:tag name="KSO_WM_UNIT_SUBTYPE" val="a"/>
  <p:tag name="KSO_WM_BEAUTIFY_FLAG" val="#wm#"/>
</p:tagLst>
</file>

<file path=ppt/tags/tag182.xml><?xml version="1.0" encoding="utf-8"?>
<p:tagLst xmlns:p="http://schemas.openxmlformats.org/presentationml/2006/main">
  <p:tag name="KSO_WM_UNIT_INDEX" val="1"/>
  <p:tag name="KSO_WM_UNIT_TYPE" val="a"/>
  <p:tag name="KSO_WM_BEAUTIFY_FLAG" val="#wm#"/>
</p:tagLst>
</file>

<file path=ppt/tags/tag183.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84.xml><?xml version="1.0" encoding="utf-8"?>
<p:tagLst xmlns:p="http://schemas.openxmlformats.org/presentationml/2006/main">
  <p:tag name="KSO_WM_UNIT_INDEX" val="8"/>
  <p:tag name="KSO_WM_UNIT_TYPE" val="f"/>
  <p:tag name="KSO_WM_UNIT_SUBTYPE" val="a"/>
  <p:tag name="KSO_WM_BEAUTIFY_FLAG" val="#wm#"/>
</p:tagLst>
</file>

<file path=ppt/tags/tag185.xml><?xml version="1.0" encoding="utf-8"?>
<p:tagLst xmlns:p="http://schemas.openxmlformats.org/presentationml/2006/main">
  <p:tag name="KSO_WM_UNIT_INDEX" val="1"/>
  <p:tag name="KSO_WM_UNIT_TYPE" val="a"/>
  <p:tag name="KSO_WM_BEAUTIFY_FLAG" val="#wm#"/>
</p:tagLst>
</file>

<file path=ppt/tags/tag186.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87.xml><?xml version="1.0" encoding="utf-8"?>
<p:tagLst xmlns:p="http://schemas.openxmlformats.org/presentationml/2006/main">
  <p:tag name="KSO_WM_UNIT_INDEX" val="1"/>
  <p:tag name="KSO_WM_UNIT_TYPE" val="a"/>
  <p:tag name="KSO_WM_BEAUTIFY_FLAG" val="#wm#"/>
</p:tagLst>
</file>

<file path=ppt/tags/tag188.xml><?xml version="1.0" encoding="utf-8"?>
<p:tagLst xmlns:p="http://schemas.openxmlformats.org/presentationml/2006/main">
  <p:tag name="KSO_WM_SLIDE_TYPE" val="text"/>
  <p:tag name="KSO_WM_BEAUTIFY_FLAG" val="#wm#"/>
  <p:tag name="KSO_WM_TEMPLATE_SUBCATEGORY" val="29"/>
  <p:tag name="KSO_WM_TEMPLATE_COLOR_TYPE" val="0"/>
  <p:tag name="KSO_WM_TAG_VERSION" val="3.0"/>
  <p:tag name="KSO_WM_SLIDE_SUBTYPE" val="pureTxt"/>
  <p:tag name="KSO_WM_SLIDE_ITEM_CNT" val="0"/>
  <p:tag name="KSO_WM_TEMPLATE_INDEX" val="20235919"/>
  <p:tag name="KSO_WM_TEMPLATE_CATEGORY" val="custom"/>
  <p:tag name="KSO_WM_SLIDE_INDEX" val="8"/>
  <p:tag name="KSO_WM_SLIDE_ID" val="custom20235919_8"/>
  <p:tag name="KSO_WM_TEMPLATE_MASTER_TYPE" val="0"/>
  <p:tag name="KSO_WM_SLIDE_LAYOUT" val="a_f"/>
  <p:tag name="KSO_WM_SLIDE_LAYOUT_CNT" val="1_1"/>
  <p:tag name="KSO_WM_SLIDE_SIZE" val="850*457"/>
  <p:tag name="KSO_WM_SLIDE_POSITION" val="54*28"/>
  <p:tag name="KSO_WM_TEMPLATE_COLORSEQUENCE" val="1,2,3,1,2,3"/>
</p:tagLst>
</file>

<file path=ppt/tags/tag19.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3;第二级&#13;第三级&#13;第四级&#13;第五级"/>
  <p:tag name="KSO_WM_UNIT_ID" val="_2*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xml><?xml version="1.0" encoding="utf-8"?>
<p:tagLst xmlns:p="http://schemas.openxmlformats.org/presentationml/2006/main">
  <p:tag name="KSO_WM_UNIT_TYPE" val="i"/>
  <p:tag name="KSO_WM_UNIT_INDEX" val="6"/>
  <p:tag name="KSO_WM_BEAUTIFY_FLAG" val="#wm#"/>
  <p:tag name="KSO_WM_TAG_VERSION" val="3.0"/>
  <p:tag name="KSO_WM_UNIT_ID" val="_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0.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1.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2.xml><?xml version="1.0" encoding="utf-8"?>
<p:tagLst xmlns:p="http://schemas.openxmlformats.org/presentationml/2006/main">
  <p:tag name="KSO_WM_UNIT_ID" val="_2**"/>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3.xml><?xml version="1.0" encoding="utf-8"?>
<p:tagLst xmlns:p="http://schemas.openxmlformats.org/presentationml/2006/main">
  <p:tag name="KSO_WM_UNIT_TYPE" val="i"/>
  <p:tag name="KSO_WM_UNIT_INDEX" val="1"/>
  <p:tag name="KSO_WM_BEAUTIFY_FLAG" val="#wm#"/>
  <p:tag name="KSO_WM_TAG_VERSION" val="3.0"/>
  <p:tag name="KSO_WM_UNIT_ID" val="_3*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4.xml><?xml version="1.0" encoding="utf-8"?>
<p:tagLst xmlns:p="http://schemas.openxmlformats.org/presentationml/2006/main">
  <p:tag name="KSO_WM_UNIT_TYPE" val="i"/>
  <p:tag name="KSO_WM_UNIT_INDEX" val="6"/>
  <p:tag name="KSO_WM_BEAUTIFY_FLAG" val="#wm#"/>
  <p:tag name="KSO_WM_TAG_VERSION" val="3.0"/>
  <p:tag name="KSO_WM_UNIT_ID" val="_3*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5.xml><?xml version="1.0" encoding="utf-8"?>
<p:tagLst xmlns:p="http://schemas.openxmlformats.org/presentationml/2006/main">
  <p:tag name="KSO_WM_UNIT_TYPE" val="i"/>
  <p:tag name="KSO_WM_UNIT_INDEX" val="7"/>
  <p:tag name="KSO_WM_BEAUTIFY_FLAG" val="#wm#"/>
  <p:tag name="KSO_WM_TAG_VERSION" val="3.0"/>
  <p:tag name="KSO_WM_UNIT_ID" val="_3*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6.xml><?xml version="1.0" encoding="utf-8"?>
<p:tagLst xmlns:p="http://schemas.openxmlformats.org/presentationml/2006/main">
  <p:tag name="KSO_WM_UNIT_TYPE" val="i"/>
  <p:tag name="KSO_WM_UNIT_INDEX" val="2"/>
  <p:tag name="KSO_WM_BEAUTIFY_FLAG" val="#wm#"/>
  <p:tag name="KSO_WM_TAG_VERSION" val="3.0"/>
  <p:tag name="KSO_WM_UNIT_ID" val="_3*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7.xml><?xml version="1.0" encoding="utf-8"?>
<p:tagLst xmlns:p="http://schemas.openxmlformats.org/presentationml/2006/main">
  <p:tag name="KSO_WM_UNIT_TYPE" val="i"/>
  <p:tag name="KSO_WM_UNIT_INDEX" val="3"/>
  <p:tag name="KSO_WM_BEAUTIFY_FLAG" val="#wm#"/>
  <p:tag name="KSO_WM_TAG_VERSION" val="3.0"/>
  <p:tag name="KSO_WM_UNIT_ID" val="_3*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8.xml><?xml version="1.0" encoding="utf-8"?>
<p:tagLst xmlns:p="http://schemas.openxmlformats.org/presentationml/2006/main">
  <p:tag name="KSO_WM_UNIT_TYPE" val="i"/>
  <p:tag name="KSO_WM_UNIT_INDEX" val="4"/>
  <p:tag name="KSO_WM_BEAUTIFY_FLAG" val="#wm#"/>
  <p:tag name="KSO_WM_TAG_VERSION" val="3.0"/>
  <p:tag name="KSO_WM_UNIT_ID" val="_3*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29.xml><?xml version="1.0" encoding="utf-8"?>
<p:tagLst xmlns:p="http://schemas.openxmlformats.org/presentationml/2006/main">
  <p:tag name="KSO_WM_UNIT_TYPE" val="i"/>
  <p:tag name="KSO_WM_UNIT_INDEX" val="5"/>
  <p:tag name="KSO_WM_BEAUTIFY_FLAG" val="#wm#"/>
  <p:tag name="KSO_WM_TAG_VERSION" val="3.0"/>
  <p:tag name="KSO_WM_UNIT_ID" val="_3*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xml><?xml version="1.0" encoding="utf-8"?>
<p:tagLst xmlns:p="http://schemas.openxmlformats.org/presentationml/2006/main">
  <p:tag name="KSO_WM_UNIT_TYPE" val="i"/>
  <p:tag name="KSO_WM_UNIT_INDEX" val="8"/>
  <p:tag name="KSO_WM_BEAUTIFY_FLAG" val="#wm#"/>
  <p:tag name="KSO_WM_TAG_VERSION" val="3.0"/>
  <p:tag name="KSO_WM_UNIT_ID" val="_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0.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1.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2.xml><?xml version="1.0" encoding="utf-8"?>
<p:tagLst xmlns:p="http://schemas.openxmlformats.org/presentationml/2006/main">
  <p:tag name="KSO_WM_UNIT_ID" val="_3**"/>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3.xml><?xml version="1.0" encoding="utf-8"?>
<p:tagLst xmlns:p="http://schemas.openxmlformats.org/presentationml/2006/main">
  <p:tag name="KSO_WM_UNIT_TYPE" val="a"/>
  <p:tag name="KSO_WM_UNIT_INDEX" val="1"/>
  <p:tag name="KSO_WM_BEAUTIFY_FLAG" val="#wm#"/>
  <p:tag name="KSO_WM_TAG_VERSION" val="3.0"/>
  <p:tag name="KSO_WM_UNIT_PRESET_TEXT" val="标题"/>
  <p:tag name="KSO_WM_UNIT_ID" val="_3*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1"/>
  <p:tag name="KSO_WM_UNIT_VALUE" val="2"/>
</p:tagLst>
</file>

<file path=ppt/tags/tag34.xml><?xml version="1.0" encoding="utf-8"?>
<p:tagLst xmlns:p="http://schemas.openxmlformats.org/presentationml/2006/main">
  <p:tag name="KSO_WM_UNIT_TYPE" val="i"/>
  <p:tag name="KSO_WM_UNIT_INDEX" val="1"/>
  <p:tag name="KSO_WM_BEAUTIFY_FLAG" val="#wm#"/>
  <p:tag name="KSO_WM_TAG_VERSION" val="3.0"/>
  <p:tag name="KSO_WM_UNIT_ID" val="_4*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5.xml><?xml version="1.0" encoding="utf-8"?>
<p:tagLst xmlns:p="http://schemas.openxmlformats.org/presentationml/2006/main">
  <p:tag name="KSO_WM_UNIT_TYPE" val="i"/>
  <p:tag name="KSO_WM_UNIT_INDEX" val="3"/>
  <p:tag name="KSO_WM_BEAUTIFY_FLAG" val="#wm#"/>
  <p:tag name="KSO_WM_TAG_VERSION" val="3.0"/>
  <p:tag name="KSO_WM_UNIT_ID" val="_4*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6.xml><?xml version="1.0" encoding="utf-8"?>
<p:tagLst xmlns:p="http://schemas.openxmlformats.org/presentationml/2006/main">
  <p:tag name="KSO_WM_UNIT_TYPE" val="i"/>
  <p:tag name="KSO_WM_UNIT_INDEX" val="11"/>
  <p:tag name="KSO_WM_BEAUTIFY_FLAG" val="#wm#"/>
  <p:tag name="KSO_WM_TAG_VERSION" val="3.0"/>
  <p:tag name="KSO_WM_UNIT_ID" val="_4*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7.xml><?xml version="1.0" encoding="utf-8"?>
<p:tagLst xmlns:p="http://schemas.openxmlformats.org/presentationml/2006/main">
  <p:tag name="KSO_WM_UNIT_TYPE" val="i"/>
  <p:tag name="KSO_WM_UNIT_INDEX" val="7"/>
  <p:tag name="KSO_WM_BEAUTIFY_FLAG" val="#wm#"/>
  <p:tag name="KSO_WM_TAG_VERSION" val="3.0"/>
  <p:tag name="KSO_WM_UNIT_ID" val="_4*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8.xml><?xml version="1.0" encoding="utf-8"?>
<p:tagLst xmlns:p="http://schemas.openxmlformats.org/presentationml/2006/main">
  <p:tag name="KSO_WM_UNIT_TYPE" val="i"/>
  <p:tag name="KSO_WM_UNIT_INDEX" val="12"/>
  <p:tag name="KSO_WM_BEAUTIFY_FLAG" val="#wm#"/>
  <p:tag name="KSO_WM_TAG_VERSION" val="3.0"/>
  <p:tag name="KSO_WM_UNIT_ID" val="_4*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39.xml><?xml version="1.0" encoding="utf-8"?>
<p:tagLst xmlns:p="http://schemas.openxmlformats.org/presentationml/2006/main">
  <p:tag name="KSO_WM_UNIT_TYPE" val="i"/>
  <p:tag name="KSO_WM_UNIT_INDEX" val="9"/>
  <p:tag name="KSO_WM_BEAUTIFY_FLAG" val="#wm#"/>
  <p:tag name="KSO_WM_TAG_VERSION" val="3.0"/>
  <p:tag name="KSO_WM_UNIT_ID" val="_4*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xml><?xml version="1.0" encoding="utf-8"?>
<p:tagLst xmlns:p="http://schemas.openxmlformats.org/presentationml/2006/main">
  <p:tag name="KSO_WM_UNIT_TYPE" val="i"/>
  <p:tag name="KSO_WM_UNIT_INDEX" val="2"/>
  <p:tag name="KSO_WM_BEAUTIFY_FLAG" val="#wm#"/>
  <p:tag name="KSO_WM_TAG_VERSION" val="3.0"/>
  <p:tag name="KSO_WM_UNIT_ID" val="_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0.xml><?xml version="1.0" encoding="utf-8"?>
<p:tagLst xmlns:p="http://schemas.openxmlformats.org/presentationml/2006/main">
  <p:tag name="KSO_WM_UNIT_TYPE" val="i"/>
  <p:tag name="KSO_WM_UNIT_INDEX" val="10"/>
  <p:tag name="KSO_WM_BEAUTIFY_FLAG" val="#wm#"/>
  <p:tag name="KSO_WM_TAG_VERSION" val="3.0"/>
  <p:tag name="KSO_WM_UNIT_ID" val="_4*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1.xml><?xml version="1.0" encoding="utf-8"?>
<p:tagLst xmlns:p="http://schemas.openxmlformats.org/presentationml/2006/main">
  <p:tag name="KSO_WM_UNIT_TYPE" val="i"/>
  <p:tag name="KSO_WM_UNIT_INDEX" val="2"/>
  <p:tag name="KSO_WM_BEAUTIFY_FLAG" val="#wm#"/>
  <p:tag name="KSO_WM_TAG_VERSION" val="3.0"/>
  <p:tag name="KSO_WM_UNIT_ID" val="_4*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2.xml><?xml version="1.0" encoding="utf-8"?>
<p:tagLst xmlns:p="http://schemas.openxmlformats.org/presentationml/2006/main">
  <p:tag name="KSO_WM_UNIT_TYPE" val="i"/>
  <p:tag name="KSO_WM_UNIT_INDEX" val="8"/>
  <p:tag name="KSO_WM_BEAUTIFY_FLAG" val="#wm#"/>
  <p:tag name="KSO_WM_TAG_VERSION" val="3.0"/>
  <p:tag name="KSO_WM_UNIT_ID" val="_4*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3.xml><?xml version="1.0" encoding="utf-8"?>
<p:tagLst xmlns:p="http://schemas.openxmlformats.org/presentationml/2006/main">
  <p:tag name="KSO_WM_UNIT_TYPE" val="i"/>
  <p:tag name="KSO_WM_UNIT_INDEX" val="4"/>
  <p:tag name="KSO_WM_BEAUTIFY_FLAG" val="#wm#"/>
  <p:tag name="KSO_WM_TAG_VERSION" val="3.0"/>
  <p:tag name="KSO_WM_UNIT_ID" val="_4*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4.xml><?xml version="1.0" encoding="utf-8"?>
<p:tagLst xmlns:p="http://schemas.openxmlformats.org/presentationml/2006/main">
  <p:tag name="KSO_WM_UNIT_TYPE" val="i"/>
  <p:tag name="KSO_WM_UNIT_INDEX" val="5"/>
  <p:tag name="KSO_WM_BEAUTIFY_FLAG" val="#wm#"/>
  <p:tag name="KSO_WM_TAG_VERSION" val="3.0"/>
  <p:tag name="KSO_WM_UNIT_ID" val="_4*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5.xml><?xml version="1.0" encoding="utf-8"?>
<p:tagLst xmlns:p="http://schemas.openxmlformats.org/presentationml/2006/main">
  <p:tag name="KSO_WM_UNIT_TYPE" val="i"/>
  <p:tag name="KSO_WM_UNIT_INDEX" val="6"/>
  <p:tag name="KSO_WM_BEAUTIFY_FLAG" val="#wm#"/>
  <p:tag name="KSO_WM_TAG_VERSION" val="3.0"/>
  <p:tag name="KSO_WM_UNIT_ID" val="_4*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6.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7.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8.xml><?xml version="1.0" encoding="utf-8"?>
<p:tagLst xmlns:p="http://schemas.openxmlformats.org/presentationml/2006/main">
  <p:tag name="KSO_WM_UNIT_ID" val="_4**"/>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49.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4*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5.xml><?xml version="1.0" encoding="utf-8"?>
<p:tagLst xmlns:p="http://schemas.openxmlformats.org/presentationml/2006/main">
  <p:tag name="KSO_WM_UNIT_TYPE" val="i"/>
  <p:tag name="KSO_WM_UNIT_INDEX" val="3"/>
  <p:tag name="KSO_WM_BEAUTIFY_FLAG" val="#wm#"/>
  <p:tag name="KSO_WM_TAG_VERSION" val="3.0"/>
  <p:tag name="KSO_WM_UNIT_ID" val="_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0.xml><?xml version="1.0" encoding="utf-8"?>
<p:tagLst xmlns:p="http://schemas.openxmlformats.org/presentationml/2006/main">
  <p:tag name="KSO_WM_UNIT_TYPE" val="e"/>
  <p:tag name="KSO_WM_UNIT_INDEX" val="1"/>
  <p:tag name="KSO_WM_BEAUTIFY_FLAG" val="#wm#"/>
  <p:tag name="KSO_WM_TAG_VERSION" val="3.0"/>
  <p:tag name="KSO_WM_UNIT_PRESET_TEXT" val="节编号"/>
  <p:tag name="KSO_WM_UNIT_ID" val="_4*e*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1.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3;第二级&#13;第三级&#13;第四级&#13;第五级"/>
  <p:tag name="KSO_WM_UNIT_ID" val="_5*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2.xml><?xml version="1.0" encoding="utf-8"?>
<p:tagLst xmlns:p="http://schemas.openxmlformats.org/presentationml/2006/main">
  <p:tag name="KSO_WM_UNIT_TYPE" val="f"/>
  <p:tag name="KSO_WM_UNIT_SUBTYPE" val="a"/>
  <p:tag name="KSO_WM_UNIT_INDEX" val="2"/>
  <p:tag name="KSO_WM_BEAUTIFY_FLAG" val="#wm#"/>
  <p:tag name="KSO_WM_TAG_VERSION" val="3.0"/>
  <p:tag name="KSO_WM_UNIT_PRESET_TEXT" val="单击此处编辑母版文本样式&#13;第二级&#13;第三级&#13;第四级&#13;第五级"/>
  <p:tag name="KSO_WM_UNIT_ID" val="_5*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3.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4.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5.xml><?xml version="1.0" encoding="utf-8"?>
<p:tagLst xmlns:p="http://schemas.openxmlformats.org/presentationml/2006/main">
  <p:tag name="KSO_WM_UNIT_ID" val="_5**"/>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56.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5*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57.xml><?xml version="1.0" encoding="utf-8"?>
<p:tagLst xmlns:p="http://schemas.openxmlformats.org/presentationml/2006/main">
  <p:tag name="KSO_WM_UNIT_TYPE" val="h_a"/>
  <p:tag name="KSO_WM_UNIT_INDEX" val="1_1"/>
  <p:tag name="KSO_WM_BEAUTIFY_FLAG" val="#wm#"/>
  <p:tag name="KSO_WM_TAG_VERSION" val="3.0"/>
  <p:tag name="KSO_WM_UNIT_PRESET_TEXT" val="单击此处编辑母版文本样式"/>
  <p:tag name="KSO_WM_UNIT_ID" val="_6*h_a*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58.xml><?xml version="1.0" encoding="utf-8"?>
<p:tagLst xmlns:p="http://schemas.openxmlformats.org/presentationml/2006/main">
  <p:tag name="KSO_WM_UNIT_TYPE" val="h_f"/>
  <p:tag name="KSO_WM_UNIT_SUBTYPE" val="a"/>
  <p:tag name="KSO_WM_UNIT_INDEX" val="1_1"/>
  <p:tag name="KSO_WM_BEAUTIFY_FLAG" val="#wm#"/>
  <p:tag name="KSO_WM_TAG_VERSION" val="3.0"/>
  <p:tag name="KSO_WM_UNIT_PRESET_TEXT" val="单击此处编辑母版文本样式&#13;第二级&#13;第三级&#13;第四级&#13;第五级"/>
  <p:tag name="KSO_WM_UNIT_ID" val="_6*h_f*1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Lst>
</file>

<file path=ppt/tags/tag59.xml><?xml version="1.0" encoding="utf-8"?>
<p:tagLst xmlns:p="http://schemas.openxmlformats.org/presentationml/2006/main">
  <p:tag name="KSO_WM_UNIT_TYPE" val="h_a"/>
  <p:tag name="KSO_WM_UNIT_INDEX" val="2_1"/>
  <p:tag name="KSO_WM_BEAUTIFY_FLAG" val="#wm#"/>
  <p:tag name="KSO_WM_TAG_VERSION" val="3.0"/>
  <p:tag name="KSO_WM_UNIT_PRESET_TEXT" val="单击此处编辑母版文本样式"/>
  <p:tag name="KSO_WM_UNIT_ID" val="_6*h_a*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 name="KSO_WM_UNIT_ISCONTENTSTITLE" val="0"/>
</p:tagLst>
</file>

<file path=ppt/tags/tag6.xml><?xml version="1.0" encoding="utf-8"?>
<p:tagLst xmlns:p="http://schemas.openxmlformats.org/presentationml/2006/main">
  <p:tag name="KSO_WM_UNIT_TYPE" val="i"/>
  <p:tag name="KSO_WM_UNIT_INDEX" val="4"/>
  <p:tag name="KSO_WM_BEAUTIFY_FLAG" val="#wm#"/>
  <p:tag name="KSO_WM_TAG_VERSION" val="3.0"/>
  <p:tag name="KSO_WM_UNIT_ID" val="_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0.xml><?xml version="1.0" encoding="utf-8"?>
<p:tagLst xmlns:p="http://schemas.openxmlformats.org/presentationml/2006/main">
  <p:tag name="KSO_WM_UNIT_TYPE" val="h_f"/>
  <p:tag name="KSO_WM_UNIT_SUBTYPE" val="a"/>
  <p:tag name="KSO_WM_UNIT_INDEX" val="2_1"/>
  <p:tag name="KSO_WM_BEAUTIFY_FLAG" val="#wm#"/>
  <p:tag name="KSO_WM_TAG_VERSION" val="3.0"/>
  <p:tag name="KSO_WM_UNIT_PRESET_TEXT" val="单击此处编辑母版文本样式&#13;第二级&#13;第三级&#13;第四级&#13;第五级"/>
  <p:tag name="KSO_WM_UNIT_ID" val="_6*h_f*2_1"/>
  <p:tag name="KSO_WM_UNIT_ISNUMDGMTITLE" val="0"/>
  <p:tag name="KSO_WM_UNIT_NOCLEAR" val="0"/>
  <p:tag name="KSO_WM_UNIT_HIGHLIGHT" val="0"/>
  <p:tag name="KSO_WM_UNIT_COMPATIBLE" val="0"/>
  <p:tag name="KSO_WM_UNIT_DIAGRAM_ISNUMVISUAL" val="0"/>
  <p:tag name="KSO_WM_UNIT_DIAGRAM_ISREFERUNIT" val="0"/>
  <p:tag name="KSO_WM_UNIT_LAYERLEVEL" val="1_1"/>
</p:tagLst>
</file>

<file path=ppt/tags/tag61.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2.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3.xml><?xml version="1.0" encoding="utf-8"?>
<p:tagLst xmlns:p="http://schemas.openxmlformats.org/presentationml/2006/main">
  <p:tag name="KSO_WM_UNIT_ID" val="_6**"/>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4.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6*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65.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7*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66.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7.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8.xml><?xml version="1.0" encoding="utf-8"?>
<p:tagLst xmlns:p="http://schemas.openxmlformats.org/presentationml/2006/main">
  <p:tag name="KSO_WM_UNIT_ID" val="_7**"/>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69.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xml><?xml version="1.0" encoding="utf-8"?>
<p:tagLst xmlns:p="http://schemas.openxmlformats.org/presentationml/2006/main">
  <p:tag name="KSO_WM_UNIT_TYPE" val="i"/>
  <p:tag name="KSO_WM_UNIT_INDEX" val="5"/>
  <p:tag name="KSO_WM_BEAUTIFY_FLAG" val="#wm#"/>
  <p:tag name="KSO_WM_TAG_VERSION" val="3.0"/>
  <p:tag name="KSO_WM_UNIT_ID" val="_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0.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1.xml><?xml version="1.0" encoding="utf-8"?>
<p:tagLst xmlns:p="http://schemas.openxmlformats.org/presentationml/2006/main">
  <p:tag name="KSO_WM_UNIT_ID" val="_8**"/>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2.xml><?xml version="1.0" encoding="utf-8"?>
<p:tagLst xmlns:p="http://schemas.openxmlformats.org/presentationml/2006/main">
  <p:tag name="KSO_WM_UNIT_TYPE" val="f"/>
  <p:tag name="KSO_WM_UNIT_SUBTYPE" val="a"/>
  <p:tag name="KSO_WM_UNIT_INDEX" val="1"/>
  <p:tag name="KSO_WM_BEAUTIFY_FLAG" val="#wm#"/>
  <p:tag name="KSO_WM_TAG_VERSION" val="3.0"/>
  <p:tag name="KSO_WM_UNIT_PRESET_TEXT" val="单击此处编辑母版文本样式&#13;第二级&#13;第三级&#13;第四级&#13;第五级"/>
  <p:tag name="KSO_WM_UNIT_ID" val="_9*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3.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4.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5.xml><?xml version="1.0" encoding="utf-8"?>
<p:tagLst xmlns:p="http://schemas.openxmlformats.org/presentationml/2006/main">
  <p:tag name="KSO_WM_UNIT_ID" val="_9**"/>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6.xml><?xml version="1.0" encoding="utf-8"?>
<p:tagLst xmlns:p="http://schemas.openxmlformats.org/presentationml/2006/main">
  <p:tag name="KSO_WM_UNIT_TYPE" val="b"/>
  <p:tag name="KSO_WM_UNIT_INDEX" val="1"/>
  <p:tag name="KSO_WM_BEAUTIFY_FLAG" val="#wm#"/>
  <p:tag name="KSO_WM_TAG_VERSION" val="3.0"/>
  <p:tag name="KSO_WM_UNIT_PRESET_TEXT" val="单击此处编辑副标题"/>
  <p:tag name="KSO_WM_UNIT_ID" val="_10*b*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77.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8.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79.xml><?xml version="1.0" encoding="utf-8"?>
<p:tagLst xmlns:p="http://schemas.openxmlformats.org/presentationml/2006/main">
  <p:tag name="KSO_WM_UNIT_ID" val="_10**"/>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xml><?xml version="1.0" encoding="utf-8"?>
<p:tagLst xmlns:p="http://schemas.openxmlformats.org/presentationml/2006/main">
  <p:tag name="KSO_WM_UNIT_TYPE" val="i"/>
  <p:tag name="KSO_WM_UNIT_INDEX" val="9"/>
  <p:tag name="KSO_WM_BEAUTIFY_FLAG" val="#wm#"/>
  <p:tag name="KSO_WM_TAG_VERSION" val="3.0"/>
  <p:tag name="KSO_WM_UNIT_ID" val="_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0.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0*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81.xml><?xml version="1.0" encoding="utf-8"?>
<p:tagLst xmlns:p="http://schemas.openxmlformats.org/presentationml/2006/main">
  <p:tag name="KSO_WM_UNIT_TYPE" val="i"/>
  <p:tag name="KSO_WM_UNIT_INDEX" val="1"/>
  <p:tag name="KSO_WM_BEAUTIFY_FLAG" val="#wm#"/>
  <p:tag name="KSO_WM_TAG_VERSION" val="3.0"/>
  <p:tag name="KSO_WM_UNIT_ID" val="_11*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2.xml><?xml version="1.0" encoding="utf-8"?>
<p:tagLst xmlns:p="http://schemas.openxmlformats.org/presentationml/2006/main">
  <p:tag name="KSO_WM_UNIT_TYPE" val="i"/>
  <p:tag name="KSO_WM_UNIT_INDEX" val="9"/>
  <p:tag name="KSO_WM_BEAUTIFY_FLAG" val="#wm#"/>
  <p:tag name="KSO_WM_TAG_VERSION" val="3.0"/>
  <p:tag name="KSO_WM_UNIT_ID" val="_11*i*9"/>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3.xml><?xml version="1.0" encoding="utf-8"?>
<p:tagLst xmlns:p="http://schemas.openxmlformats.org/presentationml/2006/main">
  <p:tag name="KSO_WM_UNIT_TYPE" val="i"/>
  <p:tag name="KSO_WM_UNIT_INDEX" val="2"/>
  <p:tag name="KSO_WM_BEAUTIFY_FLAG" val="#wm#"/>
  <p:tag name="KSO_WM_TAG_VERSION" val="3.0"/>
  <p:tag name="KSO_WM_UNIT_ID" val="_11*i*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4.xml><?xml version="1.0" encoding="utf-8"?>
<p:tagLst xmlns:p="http://schemas.openxmlformats.org/presentationml/2006/main">
  <p:tag name="KSO_WM_UNIT_TYPE" val="i"/>
  <p:tag name="KSO_WM_UNIT_INDEX" val="3"/>
  <p:tag name="KSO_WM_BEAUTIFY_FLAG" val="#wm#"/>
  <p:tag name="KSO_WM_TAG_VERSION" val="3.0"/>
  <p:tag name="KSO_WM_UNIT_ID" val="_11*i*3"/>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5.xml><?xml version="1.0" encoding="utf-8"?>
<p:tagLst xmlns:p="http://schemas.openxmlformats.org/presentationml/2006/main">
  <p:tag name="KSO_WM_UNIT_TYPE" val="i"/>
  <p:tag name="KSO_WM_UNIT_INDEX" val="8"/>
  <p:tag name="KSO_WM_BEAUTIFY_FLAG" val="#wm#"/>
  <p:tag name="KSO_WM_TAG_VERSION" val="3.0"/>
  <p:tag name="KSO_WM_UNIT_ID" val="_11*i*8"/>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6.xml><?xml version="1.0" encoding="utf-8"?>
<p:tagLst xmlns:p="http://schemas.openxmlformats.org/presentationml/2006/main">
  <p:tag name="KSO_WM_UNIT_TYPE" val="i"/>
  <p:tag name="KSO_WM_UNIT_INDEX" val="4"/>
  <p:tag name="KSO_WM_BEAUTIFY_FLAG" val="#wm#"/>
  <p:tag name="KSO_WM_TAG_VERSION" val="3.0"/>
  <p:tag name="KSO_WM_UNIT_ID" val="_11*i*4"/>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7.xml><?xml version="1.0" encoding="utf-8"?>
<p:tagLst xmlns:p="http://schemas.openxmlformats.org/presentationml/2006/main">
  <p:tag name="KSO_WM_UNIT_TYPE" val="i"/>
  <p:tag name="KSO_WM_UNIT_INDEX" val="5"/>
  <p:tag name="KSO_WM_BEAUTIFY_FLAG" val="#wm#"/>
  <p:tag name="KSO_WM_TAG_VERSION" val="3.0"/>
  <p:tag name="KSO_WM_UNIT_ID" val="_11*i*5"/>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8.xml><?xml version="1.0" encoding="utf-8"?>
<p:tagLst xmlns:p="http://schemas.openxmlformats.org/presentationml/2006/main">
  <p:tag name="KSO_WM_UNIT_TYPE" val="i"/>
  <p:tag name="KSO_WM_UNIT_INDEX" val="6"/>
  <p:tag name="KSO_WM_BEAUTIFY_FLAG" val="#wm#"/>
  <p:tag name="KSO_WM_TAG_VERSION" val="3.0"/>
  <p:tag name="KSO_WM_UNIT_ID" val="_11*i*6"/>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89.xml><?xml version="1.0" encoding="utf-8"?>
<p:tagLst xmlns:p="http://schemas.openxmlformats.org/presentationml/2006/main">
  <p:tag name="KSO_WM_UNIT_TYPE" val="i"/>
  <p:tag name="KSO_WM_UNIT_INDEX" val="10"/>
  <p:tag name="KSO_WM_BEAUTIFY_FLAG" val="#wm#"/>
  <p:tag name="KSO_WM_TAG_VERSION" val="3.0"/>
  <p:tag name="KSO_WM_UNIT_ID" val="_1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xml><?xml version="1.0" encoding="utf-8"?>
<p:tagLst xmlns:p="http://schemas.openxmlformats.org/presentationml/2006/main">
  <p:tag name="KSO_WM_UNIT_TYPE" val="i"/>
  <p:tag name="KSO_WM_UNIT_INDEX" val="10"/>
  <p:tag name="KSO_WM_BEAUTIFY_FLAG" val="#wm#"/>
  <p:tag name="KSO_WM_TAG_VERSION" val="3.0"/>
  <p:tag name="KSO_WM_UNIT_ID" val="_1*i*1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0.xml><?xml version="1.0" encoding="utf-8"?>
<p:tagLst xmlns:p="http://schemas.openxmlformats.org/presentationml/2006/main">
  <p:tag name="KSO_WM_UNIT_TYPE" val="i"/>
  <p:tag name="KSO_WM_UNIT_INDEX" val="11"/>
  <p:tag name="KSO_WM_BEAUTIFY_FLAG" val="#wm#"/>
  <p:tag name="KSO_WM_TAG_VERSION" val="3.0"/>
  <p:tag name="KSO_WM_UNIT_ID" val="_11*i*1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1.xml><?xml version="1.0" encoding="utf-8"?>
<p:tagLst xmlns:p="http://schemas.openxmlformats.org/presentationml/2006/main">
  <p:tag name="KSO_WM_UNIT_TYPE" val="i"/>
  <p:tag name="KSO_WM_UNIT_INDEX" val="12"/>
  <p:tag name="KSO_WM_BEAUTIFY_FLAG" val="#wm#"/>
  <p:tag name="KSO_WM_TAG_VERSION" val="3.0"/>
  <p:tag name="KSO_WM_UNIT_ID" val="_11*i*1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2.xml><?xml version="1.0" encoding="utf-8"?>
<p:tagLst xmlns:p="http://schemas.openxmlformats.org/presentationml/2006/main">
  <p:tag name="KSO_WM_UNIT_TYPE" val="i"/>
  <p:tag name="KSO_WM_UNIT_INDEX" val="7"/>
  <p:tag name="KSO_WM_BEAUTIFY_FLAG" val="#wm#"/>
  <p:tag name="KSO_WM_TAG_VERSION" val="3.0"/>
  <p:tag name="KSO_WM_UNIT_ID" val="_11*i*7"/>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3.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4.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5.xml><?xml version="1.0" encoding="utf-8"?>
<p:tagLst xmlns:p="http://schemas.openxmlformats.org/presentationml/2006/main">
  <p:tag name="KSO_WM_UNIT_ID" val="_11**"/>
  <p:tag name="KSO_WM_BEAUTIFY_FLAG" val="#wm#"/>
  <p:tag name="KSO_WM_TAG_VERSION" val="3.0"/>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6.xml><?xml version="1.0" encoding="utf-8"?>
<p:tagLst xmlns:p="http://schemas.openxmlformats.org/presentationml/2006/main">
  <p:tag name="KSO_WM_UNIT_TYPE" val="a"/>
  <p:tag name="KSO_WM_UNIT_INDEX" val="1"/>
  <p:tag name="KSO_WM_BEAUTIFY_FLAG" val="#wm#"/>
  <p:tag name="KSO_WM_TAG_VERSION" val="3.0"/>
  <p:tag name="KSO_WM_UNIT_PRESET_TEXT" val="单击此处编辑母版标题样式"/>
  <p:tag name="KSO_WM_UNIT_ID" val="_11*a*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 name="KSO_WM_UNIT_ISCONTENTSTITLE" val="0"/>
</p:tagLst>
</file>

<file path=ppt/tags/tag97.xml><?xml version="1.0" encoding="utf-8"?>
<p:tagLst xmlns:p="http://schemas.openxmlformats.org/presentationml/2006/main">
  <p:tag name="KSO_WM_UNIT_TYPE" val="f"/>
  <p:tag name="KSO_WM_UNIT_SUBTYPE" val="g"/>
  <p:tag name="KSO_WM_UNIT_INDEX" val="2"/>
  <p:tag name="KSO_WM_BEAUTIFY_FLAG" val="#wm#"/>
  <p:tag name="KSO_WM_TAG_VERSION" val="3.0"/>
  <p:tag name="KSO_WM_UNIT_PRESET_TEXT" val="公司名"/>
  <p:tag name="KSO_WM_UNIT_ID" val="_11*f*2"/>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8.xml><?xml version="1.0" encoding="utf-8"?>
<p:tagLst xmlns:p="http://schemas.openxmlformats.org/presentationml/2006/main">
  <p:tag name="KSO_WM_UNIT_TYPE" val="f"/>
  <p:tag name="KSO_WM_UNIT_SUBTYPE" val="b"/>
  <p:tag name="KSO_WM_UNIT_INDEX" val="1"/>
  <p:tag name="KSO_WM_BEAUTIFY_FLAG" val="#wm#"/>
  <p:tag name="KSO_WM_TAG_VERSION" val="3.0"/>
  <p:tag name="KSO_WM_UNIT_PRESET_TEXT" val="署名"/>
  <p:tag name="KSO_WM_UNIT_ID" val="_11*f*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ags/tag99.xml><?xml version="1.0" encoding="utf-8"?>
<p:tagLst xmlns:p="http://schemas.openxmlformats.org/presentationml/2006/main">
  <p:tag name="KSO_WM_UNIT_TYPE" val="i"/>
  <p:tag name="KSO_WM_UNIT_INDEX" val="1"/>
  <p:tag name="KSO_WM_BEAUTIFY_FLAG" val="#wm#"/>
  <p:tag name="KSO_WM_TAG_VERSION" val="3.0"/>
  <p:tag name="KSO_WM_UNIT_ID" val="_0*i*1"/>
  <p:tag name="KSO_WM_UNIT_ISNUMDGMTITLE" val="0"/>
  <p:tag name="KSO_WM_UNIT_NOCLEAR" val="0"/>
  <p:tag name="KSO_WM_UNIT_HIGHLIGHT" val="0"/>
  <p:tag name="KSO_WM_UNIT_COMPATIBLE" val="0"/>
  <p:tag name="KSO_WM_UNIT_DIAGRAM_ISNUMVISUAL" val="0"/>
  <p:tag name="KSO_WM_UNIT_DIAGRAM_ISREFERUNIT" val="0"/>
  <p:tag name="KSO_WM_UNIT_LAYERLEVEL" val="1"/>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2024.3.8【NO.09】-几何简约风主题模板">
      <a:dk1>
        <a:srgbClr val="333333"/>
      </a:dk1>
      <a:lt1>
        <a:sysClr val="window" lastClr="FFFFFF"/>
      </a:lt1>
      <a:dk2>
        <a:srgbClr val="001A3A"/>
      </a:dk2>
      <a:lt2>
        <a:srgbClr val="F7FAFF"/>
      </a:lt2>
      <a:accent1>
        <a:srgbClr val="016EFF"/>
      </a:accent1>
      <a:accent2>
        <a:srgbClr val="624AF0"/>
      </a:accent2>
      <a:accent3>
        <a:srgbClr val="9618F4"/>
      </a:accent3>
      <a:accent4>
        <a:srgbClr val="F7219B"/>
      </a:accent4>
      <a:accent5>
        <a:srgbClr val="F02836"/>
      </a:accent5>
      <a:accent6>
        <a:srgbClr val="EE672A"/>
      </a:accent6>
      <a:hlink>
        <a:srgbClr val="0026E5"/>
      </a:hlink>
      <a:folHlink>
        <a:srgbClr val="7E1FAD"/>
      </a:folHlink>
    </a:clrScheme>
    <a:fontScheme name="qmj">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flip="none" rotWithShape="1">
          <a:gsLst>
            <a:gs pos="0">
              <a:schemeClr val="accent1">
                <a:lumMod val="40000"/>
                <a:lumOff val="60000"/>
              </a:schemeClr>
            </a:gs>
            <a:gs pos="93000">
              <a:schemeClr val="accent3"/>
            </a:gs>
            <a:gs pos="52000">
              <a:schemeClr val="accent1"/>
            </a:gs>
          </a:gsLst>
          <a:path path="circle">
            <a:fillToRect r="100000" b="100000"/>
          </a:path>
          <a:tileRect l="-100000" t="-100000"/>
        </a:gradFill>
        <a:ln>
          <a:noFill/>
        </a:ln>
      </a:spPr>
      <a:bodyPr rot="0" spcFirstLastPara="0" vertOverflow="overflow" horzOverflow="overflow" vert="horz" wrap="square" lIns="91440" tIns="45720" rIns="91440" bIns="45720" numCol="1" spcCol="0" rtlCol="0" fromWordArt="0" anchor="ctr" anchorCtr="0" forceAA="0" compatLnSpc="1">
        <a:noAutofit/>
      </a:bodyPr>
      <a:lstStyle>
        <a:defPPr algn="ctr">
          <a:buClrTx/>
          <a:buSzTx/>
          <a:buFontTx/>
          <a:defRPr>
            <a:solidFill>
              <a:schemeClr val="lt1"/>
            </a:solidFill>
            <a:sym typeface="+mn-ea"/>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rmAutofit/>
      </a:bodyPr>
      <a:lstStyle>
        <a:defPPr algn="l">
          <a:lnSpc>
            <a:spcPct val="140000"/>
          </a:lnSpc>
          <a:defRPr sz="2000" kern="100" dirty="0">
            <a:effectLst/>
            <a:latin typeface="+mn-ea"/>
            <a:cs typeface="江城圆体 400W" panose="020B0500000000000000"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DengXian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3590</Words>
  <Application>WPS 演示</Application>
  <PresentationFormat>全屏显示(16:9)</PresentationFormat>
  <Paragraphs>189</Paragraphs>
  <Slides>26</Slides>
  <Notes>0</Notes>
  <HiddenSlides>0</HiddenSlides>
  <MMClips>0</MMClips>
  <ScaleCrop>false</ScaleCrop>
  <HeadingPairs>
    <vt:vector size="6" baseType="variant">
      <vt:variant>
        <vt:lpstr>已用的字体</vt:lpstr>
      </vt:variant>
      <vt:variant>
        <vt:i4>14</vt:i4>
      </vt:variant>
      <vt:variant>
        <vt:lpstr>主题</vt:lpstr>
      </vt:variant>
      <vt:variant>
        <vt:i4>2</vt:i4>
      </vt:variant>
      <vt:variant>
        <vt:lpstr>幻灯片标题</vt:lpstr>
      </vt:variant>
      <vt:variant>
        <vt:i4>26</vt:i4>
      </vt:variant>
    </vt:vector>
  </HeadingPairs>
  <TitlesOfParts>
    <vt:vector size="42" baseType="lpstr">
      <vt:lpstr>Arial</vt:lpstr>
      <vt:lpstr>宋体</vt:lpstr>
      <vt:lpstr>Wingdings</vt:lpstr>
      <vt:lpstr>思源黑体 CN Medium</vt:lpstr>
      <vt:lpstr>黑体</vt:lpstr>
      <vt:lpstr>思源黑体 CN Regular</vt:lpstr>
      <vt:lpstr>微软雅黑</vt:lpstr>
      <vt:lpstr>Arial Unicode MS</vt:lpstr>
      <vt:lpstr>Calibri Light</vt:lpstr>
      <vt:lpstr>Calibri</vt:lpstr>
      <vt:lpstr>等线</vt:lpstr>
      <vt:lpstr>Wingdings</vt:lpstr>
      <vt:lpstr>思源黑体 CN Regular</vt:lpstr>
      <vt:lpstr>江城圆体 400W</vt:lpstr>
      <vt:lpstr>1_Office 主题</vt:lpstr>
      <vt:lpstr>Office 主题​​</vt:lpstr>
      <vt:lpstr>并查集算法</vt:lpstr>
      <vt:lpstr>并查集 </vt:lpstr>
      <vt:lpstr>并查集</vt:lpstr>
      <vt:lpstr>添加章节标题</vt:lpstr>
      <vt:lpstr> 并查集 </vt:lpstr>
      <vt:lpstr> 并查集 </vt:lpstr>
      <vt:lpstr> 江湖 </vt:lpstr>
      <vt:lpstr> 江湖 </vt:lpstr>
      <vt:lpstr> 江湖 </vt:lpstr>
      <vt:lpstr> 江湖 </vt:lpstr>
      <vt:lpstr> 江湖 </vt:lpstr>
      <vt:lpstr> 江湖 </vt:lpstr>
      <vt:lpstr>Find函数</vt:lpstr>
      <vt:lpstr> 江湖 </vt:lpstr>
      <vt:lpstr> 江湖 </vt:lpstr>
      <vt:lpstr>Merge函数</vt:lpstr>
      <vt:lpstr> 江湖 </vt:lpstr>
      <vt:lpstr> 江湖 </vt:lpstr>
      <vt:lpstr> 江湖 </vt:lpstr>
      <vt:lpstr> 江湖 </vt:lpstr>
      <vt:lpstr> 优化后的Find函数 </vt:lpstr>
      <vt:lpstr>实现代码</vt:lpstr>
      <vt:lpstr>并查集</vt:lpstr>
      <vt:lpstr>并查集的边带权问题</vt:lpstr>
      <vt:lpstr>作业</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陈铭</dc:creator>
  <cp:lastModifiedBy>神秘小瓶</cp:lastModifiedBy>
  <cp:revision>141</cp:revision>
  <dcterms:created xsi:type="dcterms:W3CDTF">2017-09-25T06:45:00Z</dcterms:created>
  <dcterms:modified xsi:type="dcterms:W3CDTF">2025-07-15T01:36:11Z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2052-12.1.0.20784</vt:lpwstr>
  </property>
  <property fmtid="{D5CDD505-2E9C-101B-9397-08002B2CF9AE}" pid="3" name="ICV">
    <vt:lpwstr>04AE37E70B954888BCD3E4E64E8240DB_12</vt:lpwstr>
  </property>
</Properties>
</file>